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4" r:id="rId2"/>
    <p:sldId id="281" r:id="rId3"/>
    <p:sldId id="279" r:id="rId4"/>
    <p:sldId id="310" r:id="rId5"/>
    <p:sldId id="312" r:id="rId6"/>
    <p:sldId id="285" r:id="rId7"/>
    <p:sldId id="313" r:id="rId8"/>
    <p:sldId id="314" r:id="rId9"/>
    <p:sldId id="315" r:id="rId10"/>
    <p:sldId id="306" r:id="rId11"/>
    <p:sldId id="316" r:id="rId12"/>
    <p:sldId id="31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1FF"/>
    <a:srgbClr val="FFB181"/>
    <a:srgbClr val="1E9996"/>
    <a:srgbClr val="24B4B3"/>
    <a:srgbClr val="FF0000"/>
    <a:srgbClr val="BFBFBF"/>
    <a:srgbClr val="5BB867"/>
    <a:srgbClr val="262626"/>
    <a:srgbClr val="F63B56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61" autoAdjust="0"/>
    <p:restoredTop sz="94660"/>
  </p:normalViewPr>
  <p:slideViewPr>
    <p:cSldViewPr snapToGrid="0">
      <p:cViewPr varScale="1">
        <p:scale>
          <a:sx n="81" d="100"/>
          <a:sy n="81" d="100"/>
        </p:scale>
        <p:origin x="90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56AD7-3D93-6F44-8C76-8AE16A64388A}" type="datetimeFigureOut">
              <a:rPr kumimoji="1" lang="ko-KR" altLang="en-US" smtClean="0"/>
              <a:t>2023-10-15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2DA9E-444F-AB42-86C1-61CF2FE4E8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5604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6BAF5-6BD6-6244-9FC5-1DD526B216E8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577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6A27F-BED2-40B4-892D-DFA5684CF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7C9998-6BB8-4689-83AA-C556471D3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B217AE-1AFA-466E-8089-0010B3FD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4EF3E9-1AD4-4F56-9315-9E18155A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5879EE-05A0-45AB-919F-B5176D61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3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49438C-5DED-4182-8942-D5C622CC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CF33EB-9070-4B3C-A8F0-1113013E3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88E3CB-1E12-42E1-B494-F2BC9B759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F7D9B5-E561-43DE-BBD7-ED317CAB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317BA-D313-4804-8356-7EF1779C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064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3D9C00-32BA-46FD-A36F-377E756469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55DC8E-4ECA-44E2-9126-300B39665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76E82D-D943-4DC4-A5C1-623A3354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CDF4A5-AA28-409A-90E6-92B4B5A3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EA621E-06D4-4E8B-B850-EEEA862C2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154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5B347-BD71-49A3-BEDB-FDB0BD111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F7DF10-FE25-4E63-9187-CF5F6C6FF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9D69B4-BA6A-460E-99B1-18DB8C141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E5506E-3462-47A7-91CC-9CC6C282A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2279E1-B0DD-4A33-BA3A-0F1C995B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42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EBF8B-0E6F-4A12-9147-2057801E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359AA8-EA0D-4F9E-8443-A8C1E105A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93CABB-D39A-43D5-8875-7DE449032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E5E026-39FE-48A6-9A53-DF2A1A3F5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4B0140-21BD-4BAF-8F53-C44A74BB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245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419A6-6C1C-4AD7-A3B0-E763A349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04B02-25BE-44AF-91E7-A4E079C12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51D97F-EE0B-4ADD-BC5C-23E13AF4B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D3B2A8-24C8-4897-AC17-60365B0F8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549705-AA8C-4BB1-8D49-7BB487CBE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D5302-DEDD-4339-9EBF-0151864A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41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69A94-680D-4BFA-8CBD-56C163D9D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DF3569-C5B1-4B4D-A867-CD814AB99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C78C48-96FA-4983-B48B-5411305F3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242A71-1D07-462D-9DF1-E222F0CF6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FDD26E-B6B0-43DD-8F31-3BDBAA8F7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1A1A27-6006-4FF0-8B0E-EDDC158AC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8E2105-DFC1-4E86-8AC8-844F0CA9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8D8499-73AE-461E-916B-5C61A19C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59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A5477-3208-4E41-B02F-142A7C6E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54F7CF-4197-46B2-9DB5-40EE55B5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72E1C2-F58A-4CE9-90A5-0419CCD6D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FAC018-08E0-4787-8832-38ED190C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55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2DD01F-57F2-48BE-BDF5-59811500F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B2B9EB-6D72-41E1-8544-2F8B626D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7D2EAA-1938-4EC7-8FCE-1601EF12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308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4F5F4-8FF7-4776-B8BB-470B41C19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502238-860B-4126-9C0B-4E84755F2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B6D9B-A835-4EF2-AB30-34DE415B7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F9AC90-83AB-4828-833A-5771596D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4AE370-6FCF-4446-A734-4A7BAD6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6A20DC-B6D3-47E0-8F38-D47871098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884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72B23-2AC2-4A5B-8B52-8C3DFE30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1E6CCF-BFDF-465C-83C1-983E25883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5404B3-05E7-4345-BA5A-76EFCC049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6B6241-5A26-4C07-86F1-AE6883E4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14E744-E5DB-41A0-B78B-C1909CC1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E0AF60-6CF7-426E-B714-A940B3CD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81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63C514-CFB8-46EC-8EB1-04C96F28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AD195E-74B6-4319-8E92-E88121115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4C801-1559-4388-ABAC-7FED3B472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B8A73-7F75-461F-B1CC-E6428C996C0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9841A-BB16-4C77-A588-390E66AE8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AE52EA-ADC8-4E72-88DF-94CA5EFA9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0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3D0D8B4-6E3C-49EF-9EA6-F47F887B64A9}"/>
              </a:ext>
            </a:extLst>
          </p:cNvPr>
          <p:cNvGrpSpPr/>
          <p:nvPr/>
        </p:nvGrpSpPr>
        <p:grpSpPr>
          <a:xfrm>
            <a:off x="897846" y="-106215"/>
            <a:ext cx="10396308" cy="7065309"/>
            <a:chOff x="897846" y="-106215"/>
            <a:chExt cx="10396308" cy="7065309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814A8CAD-E131-4E33-A90C-FB8BDE06C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846" y="-106215"/>
              <a:ext cx="10396308" cy="7065309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EBCD455-B9D5-453B-ABB5-D4B495DE9EC4}"/>
                </a:ext>
              </a:extLst>
            </p:cNvPr>
            <p:cNvGrpSpPr/>
            <p:nvPr/>
          </p:nvGrpSpPr>
          <p:grpSpPr>
            <a:xfrm>
              <a:off x="1936968" y="5840218"/>
              <a:ext cx="8318064" cy="145470"/>
              <a:chOff x="1963369" y="5774178"/>
              <a:chExt cx="8318064" cy="145470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B9C0F0C7-E3A1-49B3-9019-164DC0D84395}"/>
                  </a:ext>
                </a:extLst>
              </p:cNvPr>
              <p:cNvSpPr/>
              <p:nvPr/>
            </p:nvSpPr>
            <p:spPr>
              <a:xfrm>
                <a:off x="196336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FA411349-351F-46BF-9D3D-91A772D04347}"/>
                  </a:ext>
                </a:extLst>
              </p:cNvPr>
              <p:cNvSpPr/>
              <p:nvPr/>
            </p:nvSpPr>
            <p:spPr>
              <a:xfrm>
                <a:off x="1003294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DFB7D0A-ED7D-45A0-A29E-4130B0A49B8C}"/>
                </a:ext>
              </a:extLst>
            </p:cNvPr>
            <p:cNvGrpSpPr/>
            <p:nvPr/>
          </p:nvGrpSpPr>
          <p:grpSpPr>
            <a:xfrm>
              <a:off x="2332899" y="4739955"/>
              <a:ext cx="7526202" cy="117364"/>
              <a:chOff x="2332899" y="4739955"/>
              <a:chExt cx="7526202" cy="117364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D1F714D-94F7-4E7D-8605-0BE8A466787F}"/>
                  </a:ext>
                </a:extLst>
              </p:cNvPr>
              <p:cNvSpPr/>
              <p:nvPr/>
            </p:nvSpPr>
            <p:spPr>
              <a:xfrm>
                <a:off x="2332899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970528ED-DFC0-40D7-9C88-9ADB3D8FECD1}"/>
                  </a:ext>
                </a:extLst>
              </p:cNvPr>
              <p:cNvSpPr/>
              <p:nvPr/>
            </p:nvSpPr>
            <p:spPr>
              <a:xfrm>
                <a:off x="9658627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6" name="그래픽 15">
            <a:extLst>
              <a:ext uri="{FF2B5EF4-FFF2-40B4-BE49-F238E27FC236}">
                <a16:creationId xmlns:a16="http://schemas.microsoft.com/office/drawing/2014/main" id="{8EE609A6-CCA1-48FD-91D0-1381F3491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295" y="-101500"/>
            <a:ext cx="9971410" cy="7060594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sp>
        <p:nvSpPr>
          <p:cNvPr id="133" name="자유형 132">
            <a:extLst>
              <a:ext uri="{FF2B5EF4-FFF2-40B4-BE49-F238E27FC236}">
                <a16:creationId xmlns:a16="http://schemas.microsoft.com/office/drawing/2014/main" id="{6A0D6711-DB63-9D4D-B1EF-4AEB8C91D809}"/>
              </a:ext>
            </a:extLst>
          </p:cNvPr>
          <p:cNvSpPr/>
          <p:nvPr/>
        </p:nvSpPr>
        <p:spPr>
          <a:xfrm rot="20585071">
            <a:off x="2248718" y="5127701"/>
            <a:ext cx="2131092" cy="794806"/>
          </a:xfrm>
          <a:custGeom>
            <a:avLst/>
            <a:gdLst>
              <a:gd name="connsiteX0" fmla="*/ 1298319 w 2035029"/>
              <a:gd name="connsiteY0" fmla="*/ 86733 h 819972"/>
              <a:gd name="connsiteX1" fmla="*/ 2029141 w 2035029"/>
              <a:gd name="connsiteY1" fmla="*/ 662140 h 819972"/>
              <a:gd name="connsiteX2" fmla="*/ 1101705 w 2035029"/>
              <a:gd name="connsiteY2" fmla="*/ 733239 h 819972"/>
              <a:gd name="connsiteX3" fmla="*/ 936604 w 2035029"/>
              <a:gd name="connsiteY3" fmla="*/ 675854 h 819972"/>
              <a:gd name="connsiteX4" fmla="*/ 901447 w 2035029"/>
              <a:gd name="connsiteY4" fmla="*/ 660336 h 819972"/>
              <a:gd name="connsiteX5" fmla="*/ 844533 w 2035029"/>
              <a:gd name="connsiteY5" fmla="*/ 680843 h 819972"/>
              <a:gd name="connsiteX6" fmla="*/ 494716 w 2035029"/>
              <a:gd name="connsiteY6" fmla="*/ 723920 h 819972"/>
              <a:gd name="connsiteX7" fmla="*/ 0 w 2035029"/>
              <a:gd name="connsiteY7" fmla="*/ 576846 h 819972"/>
              <a:gd name="connsiteX8" fmla="*/ 494716 w 2035029"/>
              <a:gd name="connsiteY8" fmla="*/ 429772 h 819972"/>
              <a:gd name="connsiteX9" fmla="*/ 511725 w 2035029"/>
              <a:gd name="connsiteY9" fmla="*/ 430793 h 819972"/>
              <a:gd name="connsiteX10" fmla="*/ 457521 w 2035029"/>
              <a:gd name="connsiteY10" fmla="*/ 381631 h 819972"/>
              <a:gd name="connsiteX11" fmla="*/ 370884 w 2035029"/>
              <a:gd name="connsiteY11" fmla="*/ 157833 h 819972"/>
              <a:gd name="connsiteX12" fmla="*/ 1298319 w 2035029"/>
              <a:gd name="connsiteY12" fmla="*/ 86733 h 81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5029" h="819972">
                <a:moveTo>
                  <a:pt x="1298319" y="86733"/>
                </a:moveTo>
                <a:cubicBezTo>
                  <a:pt x="1756235" y="225994"/>
                  <a:pt x="2083434" y="483612"/>
                  <a:pt x="2029141" y="662140"/>
                </a:cubicBezTo>
                <a:cubicBezTo>
                  <a:pt x="1974847" y="840667"/>
                  <a:pt x="1559620" y="872500"/>
                  <a:pt x="1101705" y="733239"/>
                </a:cubicBezTo>
                <a:cubicBezTo>
                  <a:pt x="1044466" y="715832"/>
                  <a:pt x="989269" y="696575"/>
                  <a:pt x="936604" y="675854"/>
                </a:cubicBezTo>
                <a:lnTo>
                  <a:pt x="901447" y="660336"/>
                </a:lnTo>
                <a:lnTo>
                  <a:pt x="844533" y="680843"/>
                </a:lnTo>
                <a:cubicBezTo>
                  <a:pt x="755007" y="707458"/>
                  <a:pt x="631328" y="723920"/>
                  <a:pt x="494716" y="723920"/>
                </a:cubicBezTo>
                <a:cubicBezTo>
                  <a:pt x="221492" y="723920"/>
                  <a:pt x="0" y="658073"/>
                  <a:pt x="0" y="576846"/>
                </a:cubicBezTo>
                <a:cubicBezTo>
                  <a:pt x="0" y="495619"/>
                  <a:pt x="221492" y="429772"/>
                  <a:pt x="494716" y="429772"/>
                </a:cubicBezTo>
                <a:lnTo>
                  <a:pt x="511725" y="430793"/>
                </a:lnTo>
                <a:lnTo>
                  <a:pt x="457521" y="381631"/>
                </a:lnTo>
                <a:cubicBezTo>
                  <a:pt x="383811" y="302851"/>
                  <a:pt x="350524" y="224781"/>
                  <a:pt x="370884" y="157833"/>
                </a:cubicBezTo>
                <a:cubicBezTo>
                  <a:pt x="425177" y="-20695"/>
                  <a:pt x="840404" y="-52527"/>
                  <a:pt x="1298319" y="86733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자유형 108">
            <a:extLst>
              <a:ext uri="{FF2B5EF4-FFF2-40B4-BE49-F238E27FC236}">
                <a16:creationId xmlns:a16="http://schemas.microsoft.com/office/drawing/2014/main" id="{F4F1D9D4-6058-1F47-B03C-DE8172516114}"/>
              </a:ext>
            </a:extLst>
          </p:cNvPr>
          <p:cNvSpPr/>
          <p:nvPr/>
        </p:nvSpPr>
        <p:spPr>
          <a:xfrm>
            <a:off x="6650127" y="4860586"/>
            <a:ext cx="2838038" cy="1074852"/>
          </a:xfrm>
          <a:custGeom>
            <a:avLst/>
            <a:gdLst>
              <a:gd name="connsiteX0" fmla="*/ 1355898 w 2903736"/>
              <a:gd name="connsiteY0" fmla="*/ 0 h 1123662"/>
              <a:gd name="connsiteX1" fmla="*/ 1881719 w 2903736"/>
              <a:gd name="connsiteY1" fmla="*/ 265899 h 1123662"/>
              <a:gd name="connsiteX2" fmla="*/ 1880485 w 2903736"/>
              <a:gd name="connsiteY2" fmla="*/ 272089 h 1123662"/>
              <a:gd name="connsiteX3" fmla="*/ 1947075 w 2903736"/>
              <a:gd name="connsiteY3" fmla="*/ 250917 h 1123662"/>
              <a:gd name="connsiteX4" fmla="*/ 2265007 w 2903736"/>
              <a:gd name="connsiteY4" fmla="*/ 212090 h 1123662"/>
              <a:gd name="connsiteX5" fmla="*/ 2903736 w 2903736"/>
              <a:gd name="connsiteY5" fmla="*/ 505147 h 1123662"/>
              <a:gd name="connsiteX6" fmla="*/ 2265007 w 2903736"/>
              <a:gd name="connsiteY6" fmla="*/ 798204 h 1123662"/>
              <a:gd name="connsiteX7" fmla="*/ 2151756 w 2903736"/>
              <a:gd name="connsiteY7" fmla="*/ 792966 h 1123662"/>
              <a:gd name="connsiteX8" fmla="*/ 2153810 w 2903736"/>
              <a:gd name="connsiteY8" fmla="*/ 802740 h 1123662"/>
              <a:gd name="connsiteX9" fmla="*/ 1484937 w 2903736"/>
              <a:gd name="connsiteY9" fmla="*/ 1123662 h 1123662"/>
              <a:gd name="connsiteX10" fmla="*/ 816064 w 2903736"/>
              <a:gd name="connsiteY10" fmla="*/ 802740 h 1123662"/>
              <a:gd name="connsiteX11" fmla="*/ 817593 w 2903736"/>
              <a:gd name="connsiteY11" fmla="*/ 795461 h 1123662"/>
              <a:gd name="connsiteX12" fmla="*/ 767129 w 2903736"/>
              <a:gd name="connsiteY12" fmla="*/ 802474 h 1123662"/>
              <a:gd name="connsiteX13" fmla="*/ 638458 w 2903736"/>
              <a:gd name="connsiteY13" fmla="*/ 808281 h 1123662"/>
              <a:gd name="connsiteX14" fmla="*/ 0 w 2903736"/>
              <a:gd name="connsiteY14" fmla="*/ 522454 h 1123662"/>
              <a:gd name="connsiteX15" fmla="*/ 638458 w 2903736"/>
              <a:gd name="connsiteY15" fmla="*/ 236627 h 1123662"/>
              <a:gd name="connsiteX16" fmla="*/ 751476 w 2903736"/>
              <a:gd name="connsiteY16" fmla="*/ 241092 h 1123662"/>
              <a:gd name="connsiteX17" fmla="*/ 833056 w 2903736"/>
              <a:gd name="connsiteY17" fmla="*/ 250957 h 1123662"/>
              <a:gd name="connsiteX18" fmla="*/ 840760 w 2903736"/>
              <a:gd name="connsiteY18" fmla="*/ 212311 h 1123662"/>
              <a:gd name="connsiteX19" fmla="*/ 1355898 w 2903736"/>
              <a:gd name="connsiteY19" fmla="*/ 0 h 112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03736" h="1123662">
                <a:moveTo>
                  <a:pt x="1355898" y="0"/>
                </a:moveTo>
                <a:cubicBezTo>
                  <a:pt x="1646301" y="0"/>
                  <a:pt x="1881719" y="119047"/>
                  <a:pt x="1881719" y="265899"/>
                </a:cubicBezTo>
                <a:lnTo>
                  <a:pt x="1880485" y="272089"/>
                </a:lnTo>
                <a:lnTo>
                  <a:pt x="1947075" y="250917"/>
                </a:lnTo>
                <a:cubicBezTo>
                  <a:pt x="2040699" y="226217"/>
                  <a:pt x="2149258" y="212090"/>
                  <a:pt x="2265007" y="212090"/>
                </a:cubicBezTo>
                <a:cubicBezTo>
                  <a:pt x="2617767" y="212090"/>
                  <a:pt x="2903736" y="343296"/>
                  <a:pt x="2903736" y="505147"/>
                </a:cubicBezTo>
                <a:cubicBezTo>
                  <a:pt x="2903736" y="666998"/>
                  <a:pt x="2617767" y="798204"/>
                  <a:pt x="2265007" y="798204"/>
                </a:cubicBezTo>
                <a:lnTo>
                  <a:pt x="2151756" y="792966"/>
                </a:lnTo>
                <a:lnTo>
                  <a:pt x="2153810" y="802740"/>
                </a:lnTo>
                <a:cubicBezTo>
                  <a:pt x="2153810" y="979980"/>
                  <a:pt x="1854345" y="1123662"/>
                  <a:pt x="1484937" y="1123662"/>
                </a:cubicBezTo>
                <a:cubicBezTo>
                  <a:pt x="1115529" y="1123662"/>
                  <a:pt x="816064" y="979980"/>
                  <a:pt x="816064" y="802740"/>
                </a:cubicBezTo>
                <a:lnTo>
                  <a:pt x="817593" y="795461"/>
                </a:lnTo>
                <a:lnTo>
                  <a:pt x="767129" y="802474"/>
                </a:lnTo>
                <a:cubicBezTo>
                  <a:pt x="725567" y="806282"/>
                  <a:pt x="682534" y="808281"/>
                  <a:pt x="638458" y="808281"/>
                </a:cubicBezTo>
                <a:cubicBezTo>
                  <a:pt x="285847" y="808281"/>
                  <a:pt x="0" y="680312"/>
                  <a:pt x="0" y="522454"/>
                </a:cubicBezTo>
                <a:cubicBezTo>
                  <a:pt x="0" y="364596"/>
                  <a:pt x="285847" y="236627"/>
                  <a:pt x="638458" y="236627"/>
                </a:cubicBezTo>
                <a:cubicBezTo>
                  <a:pt x="677025" y="236627"/>
                  <a:pt x="714793" y="238158"/>
                  <a:pt x="751476" y="241092"/>
                </a:cubicBezTo>
                <a:lnTo>
                  <a:pt x="833056" y="250957"/>
                </a:lnTo>
                <a:lnTo>
                  <a:pt x="840760" y="212311"/>
                </a:lnTo>
                <a:cubicBezTo>
                  <a:pt x="889790" y="91145"/>
                  <a:pt x="1101795" y="0"/>
                  <a:pt x="1355898" y="0"/>
                </a:cubicBezTo>
                <a:close/>
              </a:path>
            </a:pathLst>
          </a:custGeom>
          <a:solidFill>
            <a:srgbClr val="8E9DB6">
              <a:alpha val="83000"/>
            </a:srgbClr>
          </a:solidFill>
          <a:ln w="4762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3372789-7605-BF4B-9373-4281853FE72D}"/>
              </a:ext>
            </a:extLst>
          </p:cNvPr>
          <p:cNvGrpSpPr/>
          <p:nvPr/>
        </p:nvGrpSpPr>
        <p:grpSpPr>
          <a:xfrm>
            <a:off x="2994272" y="4951119"/>
            <a:ext cx="1410831" cy="675741"/>
            <a:chOff x="2535527" y="5351474"/>
            <a:chExt cx="1410831" cy="675741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C5094882-DD8A-1248-A7DE-8ADBF979AF37}"/>
                </a:ext>
              </a:extLst>
            </p:cNvPr>
            <p:cNvSpPr/>
            <p:nvPr/>
          </p:nvSpPr>
          <p:spPr>
            <a:xfrm>
              <a:off x="2535527" y="5351474"/>
              <a:ext cx="1410831" cy="67574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09AD780-C598-5D44-99E3-F75CB5C6F568}"/>
                </a:ext>
              </a:extLst>
            </p:cNvPr>
            <p:cNvSpPr/>
            <p:nvPr/>
          </p:nvSpPr>
          <p:spPr>
            <a:xfrm>
              <a:off x="2535527" y="5351474"/>
              <a:ext cx="1410831" cy="53136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2" name="타원 71">
            <a:extLst>
              <a:ext uri="{FF2B5EF4-FFF2-40B4-BE49-F238E27FC236}">
                <a16:creationId xmlns:a16="http://schemas.microsoft.com/office/drawing/2014/main" id="{ACFDE0C9-6467-C246-AA29-B7889CD44A0B}"/>
              </a:ext>
            </a:extLst>
          </p:cNvPr>
          <p:cNvSpPr/>
          <p:nvPr/>
        </p:nvSpPr>
        <p:spPr>
          <a:xfrm rot="20779539">
            <a:off x="2967044" y="5090965"/>
            <a:ext cx="900902" cy="3204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32B6178-39C4-EF4B-8F73-24625A0DE239}"/>
              </a:ext>
            </a:extLst>
          </p:cNvPr>
          <p:cNvGrpSpPr/>
          <p:nvPr/>
        </p:nvGrpSpPr>
        <p:grpSpPr>
          <a:xfrm rot="21257555">
            <a:off x="2999113" y="3591832"/>
            <a:ext cx="1223203" cy="1681434"/>
            <a:chOff x="3017230" y="3819868"/>
            <a:chExt cx="1223203" cy="1681434"/>
          </a:xfrm>
        </p:grpSpPr>
        <p:sp>
          <p:nvSpPr>
            <p:cNvPr id="70" name="자유형 69">
              <a:extLst>
                <a:ext uri="{FF2B5EF4-FFF2-40B4-BE49-F238E27FC236}">
                  <a16:creationId xmlns:a16="http://schemas.microsoft.com/office/drawing/2014/main" id="{17B1E6A7-3E01-954A-9847-EDDD8FC036D1}"/>
                </a:ext>
              </a:extLst>
            </p:cNvPr>
            <p:cNvSpPr/>
            <p:nvPr/>
          </p:nvSpPr>
          <p:spPr>
            <a:xfrm>
              <a:off x="3527198" y="4794654"/>
              <a:ext cx="280100" cy="706648"/>
            </a:xfrm>
            <a:custGeom>
              <a:avLst/>
              <a:gdLst>
                <a:gd name="connsiteX0" fmla="*/ 7383 w 280100"/>
                <a:gd name="connsiteY0" fmla="*/ 0 h 706648"/>
                <a:gd name="connsiteX1" fmla="*/ 280099 w 280100"/>
                <a:gd name="connsiteY1" fmla="*/ 0 h 706648"/>
                <a:gd name="connsiteX2" fmla="*/ 280099 w 280100"/>
                <a:gd name="connsiteY2" fmla="*/ 566593 h 706648"/>
                <a:gd name="connsiteX3" fmla="*/ 280100 w 280100"/>
                <a:gd name="connsiteY3" fmla="*/ 566598 h 706648"/>
                <a:gd name="connsiteX4" fmla="*/ 280099 w 280100"/>
                <a:gd name="connsiteY4" fmla="*/ 566603 h 706648"/>
                <a:gd name="connsiteX5" fmla="*/ 280099 w 280100"/>
                <a:gd name="connsiteY5" fmla="*/ 593762 h 706648"/>
                <a:gd name="connsiteX6" fmla="*/ 274616 w 280100"/>
                <a:gd name="connsiteY6" fmla="*/ 593762 h 706648"/>
                <a:gd name="connsiteX7" fmla="*/ 269094 w 280100"/>
                <a:gd name="connsiteY7" fmla="*/ 621112 h 706648"/>
                <a:gd name="connsiteX8" fmla="*/ 140050 w 280100"/>
                <a:gd name="connsiteY8" fmla="*/ 706648 h 706648"/>
                <a:gd name="connsiteX9" fmla="*/ 0 w 280100"/>
                <a:gd name="connsiteY9" fmla="*/ 566598 h 706648"/>
                <a:gd name="connsiteX10" fmla="*/ 7383 w 280100"/>
                <a:gd name="connsiteY10" fmla="*/ 530029 h 70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00" h="706648">
                  <a:moveTo>
                    <a:pt x="7383" y="0"/>
                  </a:moveTo>
                  <a:lnTo>
                    <a:pt x="280099" y="0"/>
                  </a:lnTo>
                  <a:lnTo>
                    <a:pt x="280099" y="566593"/>
                  </a:lnTo>
                  <a:lnTo>
                    <a:pt x="280100" y="566598"/>
                  </a:lnTo>
                  <a:lnTo>
                    <a:pt x="280099" y="566603"/>
                  </a:lnTo>
                  <a:lnTo>
                    <a:pt x="280099" y="593762"/>
                  </a:lnTo>
                  <a:lnTo>
                    <a:pt x="274616" y="593762"/>
                  </a:lnTo>
                  <a:lnTo>
                    <a:pt x="269094" y="621112"/>
                  </a:lnTo>
                  <a:cubicBezTo>
                    <a:pt x="247833" y="671378"/>
                    <a:pt x="198060" y="706648"/>
                    <a:pt x="140050" y="706648"/>
                  </a:cubicBezTo>
                  <a:cubicBezTo>
                    <a:pt x="62703" y="706648"/>
                    <a:pt x="0" y="643945"/>
                    <a:pt x="0" y="566598"/>
                  </a:cubicBezTo>
                  <a:lnTo>
                    <a:pt x="7383" y="53002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F27557EC-EF5C-FA43-930C-986EF1DF7A26}"/>
                </a:ext>
              </a:extLst>
            </p:cNvPr>
            <p:cNvSpPr/>
            <p:nvPr/>
          </p:nvSpPr>
          <p:spPr>
            <a:xfrm>
              <a:off x="3101444" y="3819868"/>
              <a:ext cx="1138989" cy="113898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44F0FFD3-47EF-9945-AD04-7C7D756F8CA0}"/>
                </a:ext>
              </a:extLst>
            </p:cNvPr>
            <p:cNvSpPr/>
            <p:nvPr/>
          </p:nvSpPr>
          <p:spPr>
            <a:xfrm rot="1071209">
              <a:off x="3737136" y="3969022"/>
              <a:ext cx="220611" cy="13254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AA583E2-71C8-D74D-ABDC-13FF2E861B4B}"/>
                </a:ext>
              </a:extLst>
            </p:cNvPr>
            <p:cNvSpPr/>
            <p:nvPr/>
          </p:nvSpPr>
          <p:spPr>
            <a:xfrm rot="1672155">
              <a:off x="3017230" y="4120522"/>
              <a:ext cx="1101264" cy="794956"/>
            </a:xfrm>
            <a:prstGeom prst="ellipse">
              <a:avLst/>
            </a:prstGeom>
            <a:solidFill>
              <a:srgbClr val="C51643"/>
            </a:solidFill>
            <a:ln w="4762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7" name="타원 76">
            <a:extLst>
              <a:ext uri="{FF2B5EF4-FFF2-40B4-BE49-F238E27FC236}">
                <a16:creationId xmlns:a16="http://schemas.microsoft.com/office/drawing/2014/main" id="{818FE6F4-EA1D-2D45-9071-6E185BDB21B4}"/>
              </a:ext>
            </a:extLst>
          </p:cNvPr>
          <p:cNvSpPr/>
          <p:nvPr/>
        </p:nvSpPr>
        <p:spPr>
          <a:xfrm>
            <a:off x="6793915" y="5059196"/>
            <a:ext cx="797877" cy="375039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889CE21-C98A-3D4E-8E10-6825E626CF59}"/>
              </a:ext>
            </a:extLst>
          </p:cNvPr>
          <p:cNvSpPr/>
          <p:nvPr/>
        </p:nvSpPr>
        <p:spPr>
          <a:xfrm>
            <a:off x="7644146" y="4834606"/>
            <a:ext cx="814537" cy="348891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E533BAA0-62CC-BA4E-A224-A96FA8F953B6}"/>
              </a:ext>
            </a:extLst>
          </p:cNvPr>
          <p:cNvSpPr/>
          <p:nvPr/>
        </p:nvSpPr>
        <p:spPr>
          <a:xfrm>
            <a:off x="8641164" y="5080191"/>
            <a:ext cx="797877" cy="375039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BBF6B82-BB2F-4D4B-AD47-88490FD4C596}"/>
              </a:ext>
            </a:extLst>
          </p:cNvPr>
          <p:cNvSpPr/>
          <p:nvPr/>
        </p:nvSpPr>
        <p:spPr>
          <a:xfrm>
            <a:off x="7693203" y="5340287"/>
            <a:ext cx="961229" cy="4518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C26BA18-7E2E-C144-9A20-C0CB2EC60F19}"/>
              </a:ext>
            </a:extLst>
          </p:cNvPr>
          <p:cNvSpPr/>
          <p:nvPr/>
        </p:nvSpPr>
        <p:spPr>
          <a:xfrm>
            <a:off x="6792239" y="4982616"/>
            <a:ext cx="797877" cy="375039"/>
          </a:xfrm>
          <a:prstGeom prst="ellipse">
            <a:avLst/>
          </a:prstGeom>
          <a:solidFill>
            <a:srgbClr val="E92557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DF9CFE9-C4A8-EF45-AB71-DC3E34EDC123}"/>
              </a:ext>
            </a:extLst>
          </p:cNvPr>
          <p:cNvSpPr/>
          <p:nvPr/>
        </p:nvSpPr>
        <p:spPr>
          <a:xfrm>
            <a:off x="7642470" y="4774068"/>
            <a:ext cx="814537" cy="348891"/>
          </a:xfrm>
          <a:prstGeom prst="ellipse">
            <a:avLst/>
          </a:prstGeom>
          <a:solidFill>
            <a:schemeClr val="accent4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AEDC945-1745-0246-814A-B565B61BCAA2}"/>
              </a:ext>
            </a:extLst>
          </p:cNvPr>
          <p:cNvSpPr/>
          <p:nvPr/>
        </p:nvSpPr>
        <p:spPr>
          <a:xfrm>
            <a:off x="8639488" y="5003611"/>
            <a:ext cx="797877" cy="375039"/>
          </a:xfrm>
          <a:prstGeom prst="ellipse">
            <a:avLst/>
          </a:prstGeom>
          <a:solidFill>
            <a:srgbClr val="00B050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9EC5CBB-1D79-C44C-93C4-FA2F0FE8AD29}"/>
              </a:ext>
            </a:extLst>
          </p:cNvPr>
          <p:cNvSpPr/>
          <p:nvPr/>
        </p:nvSpPr>
        <p:spPr>
          <a:xfrm>
            <a:off x="7691527" y="5263707"/>
            <a:ext cx="961229" cy="45182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4" name="자유형 133">
            <a:extLst>
              <a:ext uri="{FF2B5EF4-FFF2-40B4-BE49-F238E27FC236}">
                <a16:creationId xmlns:a16="http://schemas.microsoft.com/office/drawing/2014/main" id="{8BC37268-9211-2F4B-B967-8B2CE4510459}"/>
              </a:ext>
            </a:extLst>
          </p:cNvPr>
          <p:cNvSpPr/>
          <p:nvPr/>
        </p:nvSpPr>
        <p:spPr>
          <a:xfrm>
            <a:off x="5097537" y="5103433"/>
            <a:ext cx="950234" cy="379048"/>
          </a:xfrm>
          <a:custGeom>
            <a:avLst/>
            <a:gdLst>
              <a:gd name="connsiteX0" fmla="*/ 371357 w 968545"/>
              <a:gd name="connsiteY0" fmla="*/ 4200 h 592470"/>
              <a:gd name="connsiteX1" fmla="*/ 593849 w 968545"/>
              <a:gd name="connsiteY1" fmla="*/ 126261 h 592470"/>
              <a:gd name="connsiteX2" fmla="*/ 610762 w 968545"/>
              <a:gd name="connsiteY2" fmla="*/ 182295 h 592470"/>
              <a:gd name="connsiteX3" fmla="*/ 659476 w 968545"/>
              <a:gd name="connsiteY3" fmla="*/ 179010 h 592470"/>
              <a:gd name="connsiteX4" fmla="*/ 968545 w 968545"/>
              <a:gd name="connsiteY4" fmla="*/ 385740 h 592470"/>
              <a:gd name="connsiteX5" fmla="*/ 659476 w 968545"/>
              <a:gd name="connsiteY5" fmla="*/ 592470 h 592470"/>
              <a:gd name="connsiteX6" fmla="*/ 374695 w 968545"/>
              <a:gd name="connsiteY6" fmla="*/ 466209 h 592470"/>
              <a:gd name="connsiteX7" fmla="*/ 357782 w 968545"/>
              <a:gd name="connsiteY7" fmla="*/ 410175 h 592470"/>
              <a:gd name="connsiteX8" fmla="*/ 309068 w 968545"/>
              <a:gd name="connsiteY8" fmla="*/ 413460 h 592470"/>
              <a:gd name="connsiteX9" fmla="*/ 0 w 968545"/>
              <a:gd name="connsiteY9" fmla="*/ 206730 h 592470"/>
              <a:gd name="connsiteX10" fmla="*/ 309069 w 968545"/>
              <a:gd name="connsiteY10" fmla="*/ 0 h 592470"/>
              <a:gd name="connsiteX11" fmla="*/ 371357 w 968545"/>
              <a:gd name="connsiteY11" fmla="*/ 4200 h 5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8545" h="592470">
                <a:moveTo>
                  <a:pt x="371357" y="4200"/>
                </a:moveTo>
                <a:cubicBezTo>
                  <a:pt x="471955" y="17969"/>
                  <a:pt x="554750" y="64429"/>
                  <a:pt x="593849" y="126261"/>
                </a:cubicBezTo>
                <a:lnTo>
                  <a:pt x="610762" y="182295"/>
                </a:lnTo>
                <a:lnTo>
                  <a:pt x="659476" y="179010"/>
                </a:lnTo>
                <a:cubicBezTo>
                  <a:pt x="830170" y="179010"/>
                  <a:pt x="968545" y="271566"/>
                  <a:pt x="968545" y="385740"/>
                </a:cubicBezTo>
                <a:cubicBezTo>
                  <a:pt x="968545" y="499914"/>
                  <a:pt x="830170" y="592470"/>
                  <a:pt x="659476" y="592470"/>
                </a:cubicBezTo>
                <a:cubicBezTo>
                  <a:pt x="531455" y="592470"/>
                  <a:pt x="421614" y="540408"/>
                  <a:pt x="374695" y="466209"/>
                </a:cubicBezTo>
                <a:lnTo>
                  <a:pt x="357782" y="410175"/>
                </a:lnTo>
                <a:lnTo>
                  <a:pt x="309068" y="413460"/>
                </a:lnTo>
                <a:cubicBezTo>
                  <a:pt x="138374" y="413460"/>
                  <a:pt x="-1" y="320904"/>
                  <a:pt x="0" y="206730"/>
                </a:cubicBezTo>
                <a:cubicBezTo>
                  <a:pt x="-1" y="92556"/>
                  <a:pt x="138374" y="0"/>
                  <a:pt x="309069" y="0"/>
                </a:cubicBezTo>
                <a:cubicBezTo>
                  <a:pt x="330405" y="0"/>
                  <a:pt x="351237" y="1446"/>
                  <a:pt x="371357" y="4200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6E4216E-CBDA-9843-92C5-FE62834F4205}"/>
              </a:ext>
            </a:extLst>
          </p:cNvPr>
          <p:cNvSpPr/>
          <p:nvPr/>
        </p:nvSpPr>
        <p:spPr>
          <a:xfrm>
            <a:off x="5619066" y="526812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6F77CC9-0320-3246-8BB6-884A987117B9}"/>
              </a:ext>
            </a:extLst>
          </p:cNvPr>
          <p:cNvSpPr/>
          <p:nvPr/>
        </p:nvSpPr>
        <p:spPr>
          <a:xfrm>
            <a:off x="5227600" y="510453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3073BC64-1336-504A-B791-E90CDA5DC2D6}"/>
              </a:ext>
            </a:extLst>
          </p:cNvPr>
          <p:cNvSpPr/>
          <p:nvPr/>
        </p:nvSpPr>
        <p:spPr>
          <a:xfrm>
            <a:off x="5619066" y="520716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82A1E230-A57F-5C41-9750-3A15950D2240}"/>
              </a:ext>
            </a:extLst>
          </p:cNvPr>
          <p:cNvSpPr/>
          <p:nvPr/>
        </p:nvSpPr>
        <p:spPr>
          <a:xfrm>
            <a:off x="5227600" y="504357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867186B-64E7-0D42-9AA2-F7BD0869AC38}"/>
              </a:ext>
            </a:extLst>
          </p:cNvPr>
          <p:cNvGrpSpPr/>
          <p:nvPr/>
        </p:nvGrpSpPr>
        <p:grpSpPr>
          <a:xfrm>
            <a:off x="2703983" y="771911"/>
            <a:ext cx="6784034" cy="3398905"/>
            <a:chOff x="350425" y="570922"/>
            <a:chExt cx="11593938" cy="580873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EFCD422-AA69-EC40-9613-98B77702B10C}"/>
                </a:ext>
              </a:extLst>
            </p:cNvPr>
            <p:cNvSpPr/>
            <p:nvPr/>
          </p:nvSpPr>
          <p:spPr>
            <a:xfrm>
              <a:off x="2106304" y="107567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14A318B-5FA1-1D4C-B976-A6FFFBA71D4F}"/>
                </a:ext>
              </a:extLst>
            </p:cNvPr>
            <p:cNvSpPr/>
            <p:nvPr/>
          </p:nvSpPr>
          <p:spPr>
            <a:xfrm>
              <a:off x="1831984" y="141095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E7050F4-8A9C-E648-8F3B-FA4CEF5A65A3}"/>
                </a:ext>
              </a:extLst>
            </p:cNvPr>
            <p:cNvSpPr/>
            <p:nvPr/>
          </p:nvSpPr>
          <p:spPr>
            <a:xfrm>
              <a:off x="9895162" y="64586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009FD0-421D-B345-8097-233793195A21}"/>
                </a:ext>
              </a:extLst>
            </p:cNvPr>
            <p:cNvSpPr/>
            <p:nvPr/>
          </p:nvSpPr>
          <p:spPr>
            <a:xfrm>
              <a:off x="9681802" y="9811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F51288B-7851-D349-8164-54A464B257C0}"/>
                </a:ext>
              </a:extLst>
            </p:cNvPr>
            <p:cNvSpPr/>
            <p:nvPr/>
          </p:nvSpPr>
          <p:spPr>
            <a:xfrm>
              <a:off x="10335515" y="1750768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5EFF8DA-2BC3-4B4D-BADF-F58A72818E19}"/>
                </a:ext>
              </a:extLst>
            </p:cNvPr>
            <p:cNvSpPr/>
            <p:nvPr/>
          </p:nvSpPr>
          <p:spPr>
            <a:xfrm>
              <a:off x="780696" y="542161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C709FE3-BA98-D140-B3B9-0075176D9FBA}"/>
                </a:ext>
              </a:extLst>
            </p:cNvPr>
            <p:cNvSpPr/>
            <p:nvPr/>
          </p:nvSpPr>
          <p:spPr>
            <a:xfrm>
              <a:off x="983896" y="580769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262E261-B620-BE4E-ADEC-FEB4290D4091}"/>
                </a:ext>
              </a:extLst>
            </p:cNvPr>
            <p:cNvSpPr/>
            <p:nvPr/>
          </p:nvSpPr>
          <p:spPr>
            <a:xfrm>
              <a:off x="11455655" y="63047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1038427-A711-C74E-A784-59D6597BD05E}"/>
                </a:ext>
              </a:extLst>
            </p:cNvPr>
            <p:cNvSpPr/>
            <p:nvPr/>
          </p:nvSpPr>
          <p:spPr>
            <a:xfrm>
              <a:off x="11033472" y="5136317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F039CE3-248C-6F47-BDB9-7B9F02FF0618}"/>
                </a:ext>
              </a:extLst>
            </p:cNvPr>
            <p:cNvSpPr/>
            <p:nvPr/>
          </p:nvSpPr>
          <p:spPr>
            <a:xfrm>
              <a:off x="827139" y="57092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5EB6093-FA47-A149-9DF1-45A115453E2D}"/>
                </a:ext>
              </a:extLst>
            </p:cNvPr>
            <p:cNvSpPr/>
            <p:nvPr/>
          </p:nvSpPr>
          <p:spPr>
            <a:xfrm>
              <a:off x="350425" y="3228180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97909E1-284E-5D43-B302-B274892F2202}"/>
                </a:ext>
              </a:extLst>
            </p:cNvPr>
            <p:cNvSpPr/>
            <p:nvPr/>
          </p:nvSpPr>
          <p:spPr>
            <a:xfrm>
              <a:off x="11869417" y="22188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BCC658-B631-1BB6-7BB1-ED65D7289CEE}"/>
              </a:ext>
            </a:extLst>
          </p:cNvPr>
          <p:cNvSpPr txBox="1"/>
          <p:nvPr/>
        </p:nvSpPr>
        <p:spPr>
          <a:xfrm>
            <a:off x="2674657" y="875622"/>
            <a:ext cx="68426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b="1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2D </a:t>
            </a:r>
            <a:r>
              <a:rPr kumimoji="1" lang="ko-KR" altLang="en-US" sz="4400" b="1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게임프로그래밍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9D685-A2C2-FFCE-7C69-C05D4F755D54}"/>
              </a:ext>
            </a:extLst>
          </p:cNvPr>
          <p:cNvSpPr txBox="1"/>
          <p:nvPr/>
        </p:nvSpPr>
        <p:spPr>
          <a:xfrm>
            <a:off x="3419751" y="1514799"/>
            <a:ext cx="5664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pc="3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1</a:t>
            </a:r>
            <a:r>
              <a:rPr kumimoji="1" lang="ko-KR" altLang="en-US" spc="3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차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ABE308-4FFC-E9F3-7A4E-7759B861D431}"/>
              </a:ext>
            </a:extLst>
          </p:cNvPr>
          <p:cNvSpPr txBox="1"/>
          <p:nvPr/>
        </p:nvSpPr>
        <p:spPr>
          <a:xfrm>
            <a:off x="4484150" y="1870160"/>
            <a:ext cx="357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Sailor</a:t>
            </a:r>
            <a:r>
              <a:rPr kumimoji="1" lang="ko-KR" altLang="en-US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Moon Fighting Game</a:t>
            </a:r>
            <a:r>
              <a:rPr kumimoji="1" lang="ko-KR" altLang="en-US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B469F-A31D-17E3-9C35-02483978B6B5}"/>
              </a:ext>
            </a:extLst>
          </p:cNvPr>
          <p:cNvSpPr txBox="1"/>
          <p:nvPr/>
        </p:nvSpPr>
        <p:spPr>
          <a:xfrm>
            <a:off x="4405208" y="2697213"/>
            <a:ext cx="37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pc="300" dirty="0">
                <a:solidFill>
                  <a:srgbClr val="53DFFA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PUSH SPACE KEY</a:t>
            </a:r>
            <a:endParaRPr kumimoji="1" lang="ko-KR" altLang="en-US" spc="300" dirty="0">
              <a:solidFill>
                <a:srgbClr val="53DFFA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762122-0286-755C-5F86-6A39A3EB812D}"/>
              </a:ext>
            </a:extLst>
          </p:cNvPr>
          <p:cNvGrpSpPr/>
          <p:nvPr/>
        </p:nvGrpSpPr>
        <p:grpSpPr>
          <a:xfrm>
            <a:off x="3731412" y="3190357"/>
            <a:ext cx="4986914" cy="369332"/>
            <a:chOff x="3024793" y="5782489"/>
            <a:chExt cx="4986914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791C3D-2168-7CA4-1EC3-C01D483B73D1}"/>
                </a:ext>
              </a:extLst>
            </p:cNvPr>
            <p:cNvSpPr txBox="1"/>
            <p:nvPr/>
          </p:nvSpPr>
          <p:spPr>
            <a:xfrm>
              <a:off x="3024793" y="5782489"/>
              <a:ext cx="4986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chemeClr val="bg1">
                      <a:lumMod val="95000"/>
                    </a:schemeClr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Player – 2020184042 </a:t>
              </a:r>
              <a:r>
                <a:rPr kumimoji="1" lang="ko-KR" altLang="en-US" dirty="0">
                  <a:solidFill>
                    <a:schemeClr val="bg1">
                      <a:lumMod val="95000"/>
                    </a:schemeClr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게임공학과 김윤수</a:t>
              </a:r>
            </a:p>
          </p:txBody>
        </p:sp>
        <p:sp>
          <p:nvSpPr>
            <p:cNvPr id="13" name="삼각형 17">
              <a:extLst>
                <a:ext uri="{FF2B5EF4-FFF2-40B4-BE49-F238E27FC236}">
                  <a16:creationId xmlns:a16="http://schemas.microsoft.com/office/drawing/2014/main" id="{36A343C9-5116-DD1F-0F78-1981CD561670}"/>
                </a:ext>
              </a:extLst>
            </p:cNvPr>
            <p:cNvSpPr/>
            <p:nvPr/>
          </p:nvSpPr>
          <p:spPr>
            <a:xfrm rot="5400000">
              <a:off x="3175944" y="5913070"/>
              <a:ext cx="134661" cy="11608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14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A60FC5BE-D005-4128-9148-4DFABCEB4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520459"/>
              </p:ext>
            </p:extLst>
          </p:nvPr>
        </p:nvGraphicFramePr>
        <p:xfrm>
          <a:off x="1733395" y="1604852"/>
          <a:ext cx="9115721" cy="3648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287">
                  <a:extLst>
                    <a:ext uri="{9D8B030D-6E8A-4147-A177-3AD203B41FA5}">
                      <a16:colId xmlns:a16="http://schemas.microsoft.com/office/drawing/2014/main" val="149169079"/>
                    </a:ext>
                  </a:extLst>
                </a:gridCol>
                <a:gridCol w="7596434">
                  <a:extLst>
                    <a:ext uri="{9D8B030D-6E8A-4147-A177-3AD203B41FA5}">
                      <a16:colId xmlns:a16="http://schemas.microsoft.com/office/drawing/2014/main" val="365461872"/>
                    </a:ext>
                  </a:extLst>
                </a:gridCol>
              </a:tblGrid>
              <a:tr h="456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rgbClr val="00B0F0"/>
                          </a:solidFill>
                          <a:latin typeface="둥근모꼴" panose="00000500000000000000" pitchFamily="50" charset="-127"/>
                          <a:ea typeface="둥근모꼴" panose="00000500000000000000" pitchFamily="50" charset="-127"/>
                          <a:cs typeface="둥근모꼴" panose="00000500000000000000" pitchFamily="50" charset="-127"/>
                        </a:rPr>
                        <a:t>1</a:t>
                      </a:r>
                      <a:r>
                        <a:rPr lang="ko-KR" altLang="en-US" sz="2000" b="0" dirty="0">
                          <a:solidFill>
                            <a:srgbClr val="00B0F0"/>
                          </a:solidFill>
                          <a:latin typeface="둥근모꼴" panose="00000500000000000000" pitchFamily="50" charset="-127"/>
                          <a:ea typeface="둥근모꼴" panose="00000500000000000000" pitchFamily="50" charset="-127"/>
                          <a:cs typeface="둥근모꼴" panose="00000500000000000000" pitchFamily="50" charset="-127"/>
                        </a:rPr>
                        <a:t>주차</a:t>
                      </a:r>
                    </a:p>
                  </a:txBody>
                  <a:tcPr marL="107135" marR="107135" marT="53568" marB="5356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FEDE62"/>
                          </a:solidFill>
                          <a:ea typeface="둥근모꼴" panose="00000500000000000000" pitchFamily="50" charset="-127"/>
                        </a:rPr>
                        <a:t>게임 리소스 수집</a:t>
                      </a:r>
                    </a:p>
                  </a:txBody>
                  <a:tcPr marL="107135" marR="107135" marT="53568" marB="5356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861062"/>
                  </a:ext>
                </a:extLst>
              </a:tr>
              <a:tr h="456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0B0F0"/>
                          </a:solidFill>
                          <a:latin typeface="둥근모꼴" panose="00000500000000000000" pitchFamily="50" charset="-127"/>
                          <a:ea typeface="둥근모꼴" panose="00000500000000000000" pitchFamily="50" charset="-127"/>
                          <a:cs typeface="둥근모꼴" panose="00000500000000000000" pitchFamily="50" charset="-127"/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rgbClr val="00B0F0"/>
                          </a:solidFill>
                          <a:latin typeface="둥근모꼴" panose="00000500000000000000" pitchFamily="50" charset="-127"/>
                          <a:ea typeface="둥근모꼴" panose="00000500000000000000" pitchFamily="50" charset="-127"/>
                          <a:cs typeface="둥근모꼴" panose="00000500000000000000" pitchFamily="50" charset="-127"/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rgbClr val="00B0F0"/>
                          </a:solidFill>
                          <a:latin typeface="둥근모꼴" panose="00000500000000000000" pitchFamily="50" charset="-127"/>
                          <a:ea typeface="둥근모꼴" panose="00000500000000000000" pitchFamily="50" charset="-127"/>
                          <a:cs typeface="둥근모꼴" panose="00000500000000000000" pitchFamily="50" charset="-127"/>
                        </a:rPr>
                        <a:t> </a:t>
                      </a:r>
                      <a:endParaRPr lang="ko-KR" altLang="en-US" sz="2000" b="1" dirty="0">
                        <a:solidFill>
                          <a:srgbClr val="00B0F0"/>
                        </a:solidFill>
                        <a:latin typeface="둥근모꼴" panose="00000500000000000000" pitchFamily="50" charset="-127"/>
                        <a:ea typeface="둥근모꼴" panose="00000500000000000000" pitchFamily="50" charset="-127"/>
                        <a:cs typeface="둥근모꼴" panose="00000500000000000000" pitchFamily="50" charset="-127"/>
                      </a:endParaRPr>
                    </a:p>
                  </a:txBody>
                  <a:tcPr marL="107135" marR="107135" marT="53568" marB="53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FEDE62"/>
                          </a:solidFill>
                          <a:ea typeface="둥근모꼴" panose="00000500000000000000" pitchFamily="50" charset="-127"/>
                        </a:rPr>
                        <a:t>게임 화면 구성 및 캐릭터 선택 구현</a:t>
                      </a:r>
                    </a:p>
                  </a:txBody>
                  <a:tcPr marL="107135" marR="107135" marT="53568" marB="53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068582"/>
                  </a:ext>
                </a:extLst>
              </a:tr>
              <a:tr h="456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0B0F0"/>
                          </a:solidFill>
                          <a:latin typeface="둥근모꼴" panose="00000500000000000000" pitchFamily="50" charset="-127"/>
                          <a:ea typeface="둥근모꼴" panose="00000500000000000000" pitchFamily="50" charset="-127"/>
                          <a:cs typeface="둥근모꼴" panose="00000500000000000000" pitchFamily="50" charset="-127"/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rgbClr val="00B0F0"/>
                          </a:solidFill>
                          <a:latin typeface="둥근모꼴" panose="00000500000000000000" pitchFamily="50" charset="-127"/>
                          <a:ea typeface="둥근모꼴" panose="00000500000000000000" pitchFamily="50" charset="-127"/>
                          <a:cs typeface="둥근모꼴" panose="00000500000000000000" pitchFamily="50" charset="-127"/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rgbClr val="00B0F0"/>
                          </a:solidFill>
                          <a:latin typeface="둥근모꼴" panose="00000500000000000000" pitchFamily="50" charset="-127"/>
                          <a:ea typeface="둥근모꼴" panose="00000500000000000000" pitchFamily="50" charset="-127"/>
                          <a:cs typeface="둥근모꼴" panose="00000500000000000000" pitchFamily="50" charset="-127"/>
                        </a:rPr>
                        <a:t> </a:t>
                      </a:r>
                      <a:endParaRPr lang="ko-KR" altLang="en-US" sz="2000" b="1" dirty="0">
                        <a:solidFill>
                          <a:srgbClr val="00B0F0"/>
                        </a:solidFill>
                        <a:latin typeface="둥근모꼴" panose="00000500000000000000" pitchFamily="50" charset="-127"/>
                        <a:ea typeface="둥근모꼴" panose="00000500000000000000" pitchFamily="50" charset="-127"/>
                        <a:cs typeface="둥근모꼴" panose="00000500000000000000" pitchFamily="50" charset="-127"/>
                      </a:endParaRPr>
                    </a:p>
                  </a:txBody>
                  <a:tcPr marL="107135" marR="107135" marT="53568" marB="53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FEDE62"/>
                          </a:solidFill>
                          <a:ea typeface="둥근모꼴" panose="00000500000000000000" pitchFamily="50" charset="-127"/>
                        </a:rPr>
                        <a:t>주인공 캐릭터 이동 구현</a:t>
                      </a:r>
                    </a:p>
                  </a:txBody>
                  <a:tcPr marL="107135" marR="107135" marT="53568" marB="53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633980"/>
                  </a:ext>
                </a:extLst>
              </a:tr>
              <a:tr h="456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0B0F0"/>
                          </a:solidFill>
                          <a:latin typeface="둥근모꼴" panose="00000500000000000000" pitchFamily="50" charset="-127"/>
                          <a:ea typeface="둥근모꼴" panose="00000500000000000000" pitchFamily="50" charset="-127"/>
                          <a:cs typeface="둥근모꼴" panose="00000500000000000000" pitchFamily="50" charset="-127"/>
                        </a:rPr>
                        <a:t>4</a:t>
                      </a:r>
                      <a:r>
                        <a:rPr lang="ko-KR" altLang="en-US" sz="2000" b="1" dirty="0">
                          <a:solidFill>
                            <a:srgbClr val="00B0F0"/>
                          </a:solidFill>
                          <a:latin typeface="둥근모꼴" panose="00000500000000000000" pitchFamily="50" charset="-127"/>
                          <a:ea typeface="둥근모꼴" panose="00000500000000000000" pitchFamily="50" charset="-127"/>
                          <a:cs typeface="둥근모꼴" panose="00000500000000000000" pitchFamily="50" charset="-127"/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rgbClr val="00B0F0"/>
                          </a:solidFill>
                          <a:latin typeface="둥근모꼴" panose="00000500000000000000" pitchFamily="50" charset="-127"/>
                          <a:ea typeface="둥근모꼴" panose="00000500000000000000" pitchFamily="50" charset="-127"/>
                          <a:cs typeface="둥근모꼴" panose="00000500000000000000" pitchFamily="50" charset="-127"/>
                        </a:rPr>
                        <a:t> </a:t>
                      </a:r>
                      <a:endParaRPr lang="ko-KR" altLang="en-US" sz="2000" b="1" dirty="0">
                        <a:solidFill>
                          <a:srgbClr val="00B0F0"/>
                        </a:solidFill>
                        <a:latin typeface="둥근모꼴" panose="00000500000000000000" pitchFamily="50" charset="-127"/>
                        <a:ea typeface="둥근모꼴" panose="00000500000000000000" pitchFamily="50" charset="-127"/>
                        <a:cs typeface="둥근모꼴" panose="00000500000000000000" pitchFamily="50" charset="-127"/>
                      </a:endParaRPr>
                    </a:p>
                  </a:txBody>
                  <a:tcPr marL="107135" marR="107135" marT="53568" marB="53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FEDE62"/>
                          </a:solidFill>
                          <a:ea typeface="둥근모꼴" panose="00000500000000000000" pitchFamily="50" charset="-127"/>
                        </a:rPr>
                        <a:t>캐릭터 공격 모션 구현</a:t>
                      </a:r>
                    </a:p>
                  </a:txBody>
                  <a:tcPr marL="107135" marR="107135" marT="53568" marB="53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138620"/>
                  </a:ext>
                </a:extLst>
              </a:tr>
              <a:tr h="456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0B0F0"/>
                          </a:solidFill>
                          <a:latin typeface="둥근모꼴" panose="00000500000000000000" pitchFamily="50" charset="-127"/>
                          <a:ea typeface="둥근모꼴" panose="00000500000000000000" pitchFamily="50" charset="-127"/>
                          <a:cs typeface="둥근모꼴" panose="00000500000000000000" pitchFamily="50" charset="-127"/>
                        </a:rPr>
                        <a:t>5</a:t>
                      </a:r>
                      <a:r>
                        <a:rPr lang="ko-KR" altLang="en-US" sz="2000" b="1" dirty="0">
                          <a:solidFill>
                            <a:srgbClr val="00B0F0"/>
                          </a:solidFill>
                          <a:latin typeface="둥근모꼴" panose="00000500000000000000" pitchFamily="50" charset="-127"/>
                          <a:ea typeface="둥근모꼴" panose="00000500000000000000" pitchFamily="50" charset="-127"/>
                          <a:cs typeface="둥근모꼴" panose="00000500000000000000" pitchFamily="50" charset="-127"/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rgbClr val="00B0F0"/>
                          </a:solidFill>
                          <a:latin typeface="둥근모꼴" panose="00000500000000000000" pitchFamily="50" charset="-127"/>
                          <a:ea typeface="둥근모꼴" panose="00000500000000000000" pitchFamily="50" charset="-127"/>
                          <a:cs typeface="둥근모꼴" panose="00000500000000000000" pitchFamily="50" charset="-127"/>
                        </a:rPr>
                        <a:t> </a:t>
                      </a:r>
                      <a:endParaRPr lang="ko-KR" altLang="en-US" sz="2000" b="1" dirty="0">
                        <a:solidFill>
                          <a:srgbClr val="00B0F0"/>
                        </a:solidFill>
                        <a:latin typeface="둥근모꼴" panose="00000500000000000000" pitchFamily="50" charset="-127"/>
                        <a:ea typeface="둥근모꼴" panose="00000500000000000000" pitchFamily="50" charset="-127"/>
                        <a:cs typeface="둥근모꼴" panose="00000500000000000000" pitchFamily="50" charset="-127"/>
                      </a:endParaRPr>
                    </a:p>
                  </a:txBody>
                  <a:tcPr marL="107135" marR="107135" marT="53568" marB="53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FEDE62"/>
                          </a:solidFill>
                          <a:ea typeface="둥근모꼴" panose="00000500000000000000" pitchFamily="50" charset="-127"/>
                        </a:rPr>
                        <a:t>적 </a:t>
                      </a:r>
                      <a:r>
                        <a:rPr lang="en-US" altLang="ko-KR" sz="2000" b="1" dirty="0">
                          <a:solidFill>
                            <a:srgbClr val="FEDE62"/>
                          </a:solidFill>
                          <a:ea typeface="둥근모꼴" panose="00000500000000000000" pitchFamily="50" charset="-127"/>
                        </a:rPr>
                        <a:t>AI </a:t>
                      </a:r>
                      <a:r>
                        <a:rPr lang="ko-KR" altLang="en-US" sz="2000" b="1" dirty="0">
                          <a:solidFill>
                            <a:srgbClr val="FEDE62"/>
                          </a:solidFill>
                          <a:ea typeface="둥근모꼴" panose="00000500000000000000" pitchFamily="50" charset="-127"/>
                        </a:rPr>
                        <a:t>구현</a:t>
                      </a:r>
                    </a:p>
                  </a:txBody>
                  <a:tcPr marL="107135" marR="107135" marT="53568" marB="53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816731"/>
                  </a:ext>
                </a:extLst>
              </a:tr>
              <a:tr h="456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0B0F0"/>
                          </a:solidFill>
                          <a:latin typeface="둥근모꼴" panose="00000500000000000000" pitchFamily="50" charset="-127"/>
                          <a:ea typeface="둥근모꼴" panose="00000500000000000000" pitchFamily="50" charset="-127"/>
                          <a:cs typeface="둥근모꼴" panose="00000500000000000000" pitchFamily="50" charset="-127"/>
                        </a:rPr>
                        <a:t>6</a:t>
                      </a:r>
                      <a:r>
                        <a:rPr lang="ko-KR" altLang="en-US" sz="2000" b="1" dirty="0">
                          <a:solidFill>
                            <a:srgbClr val="00B0F0"/>
                          </a:solidFill>
                          <a:latin typeface="둥근모꼴" panose="00000500000000000000" pitchFamily="50" charset="-127"/>
                          <a:ea typeface="둥근모꼴" panose="00000500000000000000" pitchFamily="50" charset="-127"/>
                          <a:cs typeface="둥근모꼴" panose="00000500000000000000" pitchFamily="50" charset="-127"/>
                        </a:rPr>
                        <a:t>주차</a:t>
                      </a:r>
                    </a:p>
                  </a:txBody>
                  <a:tcPr marL="107135" marR="107135" marT="53568" marB="53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EDE62"/>
                          </a:solidFill>
                          <a:ea typeface="둥근모꼴" panose="00000500000000000000" pitchFamily="50" charset="-127"/>
                        </a:rPr>
                        <a:t>충돌 구현</a:t>
                      </a:r>
                    </a:p>
                  </a:txBody>
                  <a:tcPr marL="107135" marR="107135" marT="53568" marB="53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371061"/>
                  </a:ext>
                </a:extLst>
              </a:tr>
              <a:tr h="456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0B0F0"/>
                          </a:solidFill>
                          <a:latin typeface="둥근모꼴" panose="00000500000000000000" pitchFamily="50" charset="-127"/>
                          <a:ea typeface="둥근모꼴" panose="00000500000000000000" pitchFamily="50" charset="-127"/>
                          <a:cs typeface="둥근모꼴" panose="00000500000000000000" pitchFamily="50" charset="-127"/>
                        </a:rPr>
                        <a:t>7</a:t>
                      </a:r>
                      <a:r>
                        <a:rPr lang="ko-KR" altLang="en-US" sz="2000" b="1" dirty="0">
                          <a:solidFill>
                            <a:srgbClr val="00B0F0"/>
                          </a:solidFill>
                          <a:latin typeface="둥근모꼴" panose="00000500000000000000" pitchFamily="50" charset="-127"/>
                          <a:ea typeface="둥근모꼴" panose="00000500000000000000" pitchFamily="50" charset="-127"/>
                          <a:cs typeface="둥근모꼴" panose="00000500000000000000" pitchFamily="50" charset="-127"/>
                        </a:rPr>
                        <a:t>주차</a:t>
                      </a:r>
                    </a:p>
                  </a:txBody>
                  <a:tcPr marL="107135" marR="107135" marT="53568" marB="53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EDE62"/>
                          </a:solidFill>
                          <a:ea typeface="둥근모꼴" panose="00000500000000000000" pitchFamily="50" charset="-127"/>
                        </a:rPr>
                        <a:t>캐릭터 콤보 공격 시 추가 데미지 구현</a:t>
                      </a:r>
                    </a:p>
                  </a:txBody>
                  <a:tcPr marL="107135" marR="107135" marT="53568" marB="53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305498"/>
                  </a:ext>
                </a:extLst>
              </a:tr>
              <a:tr h="456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00B0F0"/>
                          </a:solidFill>
                          <a:latin typeface="둥근모꼴" panose="00000500000000000000" pitchFamily="50" charset="-127"/>
                          <a:ea typeface="둥근모꼴" panose="00000500000000000000" pitchFamily="50" charset="-127"/>
                          <a:cs typeface="둥근모꼴" panose="00000500000000000000" pitchFamily="50" charset="-127"/>
                        </a:rPr>
                        <a:t>8</a:t>
                      </a:r>
                      <a:r>
                        <a:rPr lang="ko-KR" altLang="en-US" sz="2000" b="1" dirty="0">
                          <a:solidFill>
                            <a:srgbClr val="00B0F0"/>
                          </a:solidFill>
                          <a:latin typeface="둥근모꼴" panose="00000500000000000000" pitchFamily="50" charset="-127"/>
                          <a:ea typeface="둥근모꼴" panose="00000500000000000000" pitchFamily="50" charset="-127"/>
                          <a:cs typeface="둥근모꼴" panose="00000500000000000000" pitchFamily="50" charset="-127"/>
                        </a:rPr>
                        <a:t>주차</a:t>
                      </a:r>
                    </a:p>
                  </a:txBody>
                  <a:tcPr marL="107135" marR="107135" marT="53568" marB="53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EDE62"/>
                          </a:solidFill>
                          <a:ea typeface="둥근모꼴" panose="00000500000000000000" pitchFamily="50" charset="-127"/>
                        </a:rPr>
                        <a:t>엔딩 화면 구성 및 재시작 구현 </a:t>
                      </a:r>
                    </a:p>
                  </a:txBody>
                  <a:tcPr marL="107135" marR="107135" marT="53568" marB="53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486773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010AB03B-0765-4EE1-A540-E25B2623152D}"/>
              </a:ext>
            </a:extLst>
          </p:cNvPr>
          <p:cNvSpPr txBox="1"/>
          <p:nvPr/>
        </p:nvSpPr>
        <p:spPr>
          <a:xfrm>
            <a:off x="5071135" y="5763226"/>
            <a:ext cx="10729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300" b="1" dirty="0">
                <a:solidFill>
                  <a:srgbClr val="24B4B3">
                    <a:alpha val="70000"/>
                  </a:srgb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CONTINUE</a:t>
            </a:r>
            <a:endParaRPr kumimoji="1" lang="ko-KR" altLang="en-US" sz="1300" b="1" dirty="0">
              <a:solidFill>
                <a:schemeClr val="bg1">
                  <a:lumMod val="75000"/>
                  <a:alpha val="70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440202C-C772-4DBE-9574-4F2E413CED2F}"/>
              </a:ext>
            </a:extLst>
          </p:cNvPr>
          <p:cNvSpPr/>
          <p:nvPr/>
        </p:nvSpPr>
        <p:spPr>
          <a:xfrm>
            <a:off x="5050844" y="5767972"/>
            <a:ext cx="1093216" cy="315135"/>
          </a:xfrm>
          <a:prstGeom prst="roundRect">
            <a:avLst/>
          </a:prstGeom>
          <a:noFill/>
          <a:ln w="22225">
            <a:solidFill>
              <a:srgbClr val="24B4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chemeClr val="bg1">
                    <a:lumMod val="75000"/>
                    <a:alpha val="70000"/>
                  </a:schemeClr>
                </a:solidFill>
              </a:ln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9D933B1-C9DC-48D2-B677-5954C6D24BB6}"/>
              </a:ext>
            </a:extLst>
          </p:cNvPr>
          <p:cNvSpPr/>
          <p:nvPr/>
        </p:nvSpPr>
        <p:spPr>
          <a:xfrm>
            <a:off x="6580560" y="5767972"/>
            <a:ext cx="864616" cy="315135"/>
          </a:xfrm>
          <a:prstGeom prst="roundRect">
            <a:avLst/>
          </a:prstGeom>
          <a:noFill/>
          <a:ln w="22225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9050">
                <a:solidFill>
                  <a:schemeClr val="bg1">
                    <a:lumMod val="75000"/>
                    <a:alpha val="7000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E8E8552-8B4B-2B44-A39B-257C97DDD688}"/>
              </a:ext>
            </a:extLst>
          </p:cNvPr>
          <p:cNvSpPr/>
          <p:nvPr/>
        </p:nvSpPr>
        <p:spPr>
          <a:xfrm>
            <a:off x="6642154" y="5744755"/>
            <a:ext cx="74571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300" b="1" dirty="0">
                <a:solidFill>
                  <a:schemeClr val="bg1">
                    <a:lumMod val="75000"/>
                    <a:alpha val="70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CLOSE</a:t>
            </a:r>
            <a:endParaRPr lang="ko-KR" altLang="en-US" sz="1300" dirty="0"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E6D393-8437-ACC2-3683-927AE1BA5101}"/>
              </a:ext>
            </a:extLst>
          </p:cNvPr>
          <p:cNvSpPr txBox="1"/>
          <p:nvPr/>
        </p:nvSpPr>
        <p:spPr>
          <a:xfrm>
            <a:off x="5194642" y="55744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166593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53D129DF-CC3E-42AE-AD9B-7B0B1C879A7C}"/>
              </a:ext>
            </a:extLst>
          </p:cNvPr>
          <p:cNvGrpSpPr/>
          <p:nvPr/>
        </p:nvGrpSpPr>
        <p:grpSpPr>
          <a:xfrm>
            <a:off x="897846" y="-106215"/>
            <a:ext cx="10396308" cy="7065309"/>
            <a:chOff x="897846" y="-106215"/>
            <a:chExt cx="10396308" cy="7065309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8AA95569-1B7F-4D29-A6AA-97E86E15E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7846" y="-106215"/>
              <a:ext cx="10396308" cy="7065309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A52B737-E542-4657-B019-16FF678227A9}"/>
                </a:ext>
              </a:extLst>
            </p:cNvPr>
            <p:cNvGrpSpPr/>
            <p:nvPr/>
          </p:nvGrpSpPr>
          <p:grpSpPr>
            <a:xfrm>
              <a:off x="1936968" y="5840218"/>
              <a:ext cx="8318064" cy="145470"/>
              <a:chOff x="1963369" y="5774178"/>
              <a:chExt cx="8318064" cy="145470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A2F2604A-A4C0-48D4-8C74-51F2961C15E5}"/>
                  </a:ext>
                </a:extLst>
              </p:cNvPr>
              <p:cNvSpPr/>
              <p:nvPr/>
            </p:nvSpPr>
            <p:spPr>
              <a:xfrm>
                <a:off x="196336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71FEE00-CF25-4601-A818-0E4BCBA56D70}"/>
                  </a:ext>
                </a:extLst>
              </p:cNvPr>
              <p:cNvSpPr/>
              <p:nvPr/>
            </p:nvSpPr>
            <p:spPr>
              <a:xfrm>
                <a:off x="1003294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C260CCE-2A18-4923-A2FE-F441E3B1AECF}"/>
                </a:ext>
              </a:extLst>
            </p:cNvPr>
            <p:cNvGrpSpPr/>
            <p:nvPr/>
          </p:nvGrpSpPr>
          <p:grpSpPr>
            <a:xfrm>
              <a:off x="2332899" y="4739955"/>
              <a:ext cx="7526202" cy="117364"/>
              <a:chOff x="2332899" y="4739955"/>
              <a:chExt cx="7526202" cy="117364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FB6EA5E9-915B-43D6-8C03-B61C2A66568E}"/>
                  </a:ext>
                </a:extLst>
              </p:cNvPr>
              <p:cNvSpPr/>
              <p:nvPr/>
            </p:nvSpPr>
            <p:spPr>
              <a:xfrm>
                <a:off x="2332899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01811876-3FE7-40B2-991E-834DB5ADF3A4}"/>
                  </a:ext>
                </a:extLst>
              </p:cNvPr>
              <p:cNvSpPr/>
              <p:nvPr/>
            </p:nvSpPr>
            <p:spPr>
              <a:xfrm>
                <a:off x="9658627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60DDBE01-48C5-4B84-AE8D-606985A3E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295" y="-101500"/>
            <a:ext cx="9971410" cy="7060594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sp>
        <p:nvSpPr>
          <p:cNvPr id="50" name="자유형 132">
            <a:extLst>
              <a:ext uri="{FF2B5EF4-FFF2-40B4-BE49-F238E27FC236}">
                <a16:creationId xmlns:a16="http://schemas.microsoft.com/office/drawing/2014/main" id="{FED72D7D-D1C3-492D-9A04-ECDE075F7DC6}"/>
              </a:ext>
            </a:extLst>
          </p:cNvPr>
          <p:cNvSpPr/>
          <p:nvPr/>
        </p:nvSpPr>
        <p:spPr>
          <a:xfrm rot="20585071">
            <a:off x="2248718" y="5127701"/>
            <a:ext cx="2131092" cy="794806"/>
          </a:xfrm>
          <a:custGeom>
            <a:avLst/>
            <a:gdLst>
              <a:gd name="connsiteX0" fmla="*/ 1298319 w 2035029"/>
              <a:gd name="connsiteY0" fmla="*/ 86733 h 819972"/>
              <a:gd name="connsiteX1" fmla="*/ 2029141 w 2035029"/>
              <a:gd name="connsiteY1" fmla="*/ 662140 h 819972"/>
              <a:gd name="connsiteX2" fmla="*/ 1101705 w 2035029"/>
              <a:gd name="connsiteY2" fmla="*/ 733239 h 819972"/>
              <a:gd name="connsiteX3" fmla="*/ 936604 w 2035029"/>
              <a:gd name="connsiteY3" fmla="*/ 675854 h 819972"/>
              <a:gd name="connsiteX4" fmla="*/ 901447 w 2035029"/>
              <a:gd name="connsiteY4" fmla="*/ 660336 h 819972"/>
              <a:gd name="connsiteX5" fmla="*/ 844533 w 2035029"/>
              <a:gd name="connsiteY5" fmla="*/ 680843 h 819972"/>
              <a:gd name="connsiteX6" fmla="*/ 494716 w 2035029"/>
              <a:gd name="connsiteY6" fmla="*/ 723920 h 819972"/>
              <a:gd name="connsiteX7" fmla="*/ 0 w 2035029"/>
              <a:gd name="connsiteY7" fmla="*/ 576846 h 819972"/>
              <a:gd name="connsiteX8" fmla="*/ 494716 w 2035029"/>
              <a:gd name="connsiteY8" fmla="*/ 429772 h 819972"/>
              <a:gd name="connsiteX9" fmla="*/ 511725 w 2035029"/>
              <a:gd name="connsiteY9" fmla="*/ 430793 h 819972"/>
              <a:gd name="connsiteX10" fmla="*/ 457521 w 2035029"/>
              <a:gd name="connsiteY10" fmla="*/ 381631 h 819972"/>
              <a:gd name="connsiteX11" fmla="*/ 370884 w 2035029"/>
              <a:gd name="connsiteY11" fmla="*/ 157833 h 819972"/>
              <a:gd name="connsiteX12" fmla="*/ 1298319 w 2035029"/>
              <a:gd name="connsiteY12" fmla="*/ 86733 h 81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5029" h="819972">
                <a:moveTo>
                  <a:pt x="1298319" y="86733"/>
                </a:moveTo>
                <a:cubicBezTo>
                  <a:pt x="1756235" y="225994"/>
                  <a:pt x="2083434" y="483612"/>
                  <a:pt x="2029141" y="662140"/>
                </a:cubicBezTo>
                <a:cubicBezTo>
                  <a:pt x="1974847" y="840667"/>
                  <a:pt x="1559620" y="872500"/>
                  <a:pt x="1101705" y="733239"/>
                </a:cubicBezTo>
                <a:cubicBezTo>
                  <a:pt x="1044466" y="715832"/>
                  <a:pt x="989269" y="696575"/>
                  <a:pt x="936604" y="675854"/>
                </a:cubicBezTo>
                <a:lnTo>
                  <a:pt x="901447" y="660336"/>
                </a:lnTo>
                <a:lnTo>
                  <a:pt x="844533" y="680843"/>
                </a:lnTo>
                <a:cubicBezTo>
                  <a:pt x="755007" y="707458"/>
                  <a:pt x="631328" y="723920"/>
                  <a:pt x="494716" y="723920"/>
                </a:cubicBezTo>
                <a:cubicBezTo>
                  <a:pt x="221492" y="723920"/>
                  <a:pt x="0" y="658073"/>
                  <a:pt x="0" y="576846"/>
                </a:cubicBezTo>
                <a:cubicBezTo>
                  <a:pt x="0" y="495619"/>
                  <a:pt x="221492" y="429772"/>
                  <a:pt x="494716" y="429772"/>
                </a:cubicBezTo>
                <a:lnTo>
                  <a:pt x="511725" y="430793"/>
                </a:lnTo>
                <a:lnTo>
                  <a:pt x="457521" y="381631"/>
                </a:lnTo>
                <a:cubicBezTo>
                  <a:pt x="383811" y="302851"/>
                  <a:pt x="350524" y="224781"/>
                  <a:pt x="370884" y="157833"/>
                </a:cubicBezTo>
                <a:cubicBezTo>
                  <a:pt x="425177" y="-20695"/>
                  <a:pt x="840404" y="-52527"/>
                  <a:pt x="1298319" y="86733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자유형 108">
            <a:extLst>
              <a:ext uri="{FF2B5EF4-FFF2-40B4-BE49-F238E27FC236}">
                <a16:creationId xmlns:a16="http://schemas.microsoft.com/office/drawing/2014/main" id="{BACAA9DB-AA09-4240-8BA6-0F262639066B}"/>
              </a:ext>
            </a:extLst>
          </p:cNvPr>
          <p:cNvSpPr/>
          <p:nvPr/>
        </p:nvSpPr>
        <p:spPr>
          <a:xfrm>
            <a:off x="6650127" y="4860586"/>
            <a:ext cx="2838038" cy="1074852"/>
          </a:xfrm>
          <a:custGeom>
            <a:avLst/>
            <a:gdLst>
              <a:gd name="connsiteX0" fmla="*/ 1355898 w 2903736"/>
              <a:gd name="connsiteY0" fmla="*/ 0 h 1123662"/>
              <a:gd name="connsiteX1" fmla="*/ 1881719 w 2903736"/>
              <a:gd name="connsiteY1" fmla="*/ 265899 h 1123662"/>
              <a:gd name="connsiteX2" fmla="*/ 1880485 w 2903736"/>
              <a:gd name="connsiteY2" fmla="*/ 272089 h 1123662"/>
              <a:gd name="connsiteX3" fmla="*/ 1947075 w 2903736"/>
              <a:gd name="connsiteY3" fmla="*/ 250917 h 1123662"/>
              <a:gd name="connsiteX4" fmla="*/ 2265007 w 2903736"/>
              <a:gd name="connsiteY4" fmla="*/ 212090 h 1123662"/>
              <a:gd name="connsiteX5" fmla="*/ 2903736 w 2903736"/>
              <a:gd name="connsiteY5" fmla="*/ 505147 h 1123662"/>
              <a:gd name="connsiteX6" fmla="*/ 2265007 w 2903736"/>
              <a:gd name="connsiteY6" fmla="*/ 798204 h 1123662"/>
              <a:gd name="connsiteX7" fmla="*/ 2151756 w 2903736"/>
              <a:gd name="connsiteY7" fmla="*/ 792966 h 1123662"/>
              <a:gd name="connsiteX8" fmla="*/ 2153810 w 2903736"/>
              <a:gd name="connsiteY8" fmla="*/ 802740 h 1123662"/>
              <a:gd name="connsiteX9" fmla="*/ 1484937 w 2903736"/>
              <a:gd name="connsiteY9" fmla="*/ 1123662 h 1123662"/>
              <a:gd name="connsiteX10" fmla="*/ 816064 w 2903736"/>
              <a:gd name="connsiteY10" fmla="*/ 802740 h 1123662"/>
              <a:gd name="connsiteX11" fmla="*/ 817593 w 2903736"/>
              <a:gd name="connsiteY11" fmla="*/ 795461 h 1123662"/>
              <a:gd name="connsiteX12" fmla="*/ 767129 w 2903736"/>
              <a:gd name="connsiteY12" fmla="*/ 802474 h 1123662"/>
              <a:gd name="connsiteX13" fmla="*/ 638458 w 2903736"/>
              <a:gd name="connsiteY13" fmla="*/ 808281 h 1123662"/>
              <a:gd name="connsiteX14" fmla="*/ 0 w 2903736"/>
              <a:gd name="connsiteY14" fmla="*/ 522454 h 1123662"/>
              <a:gd name="connsiteX15" fmla="*/ 638458 w 2903736"/>
              <a:gd name="connsiteY15" fmla="*/ 236627 h 1123662"/>
              <a:gd name="connsiteX16" fmla="*/ 751476 w 2903736"/>
              <a:gd name="connsiteY16" fmla="*/ 241092 h 1123662"/>
              <a:gd name="connsiteX17" fmla="*/ 833056 w 2903736"/>
              <a:gd name="connsiteY17" fmla="*/ 250957 h 1123662"/>
              <a:gd name="connsiteX18" fmla="*/ 840760 w 2903736"/>
              <a:gd name="connsiteY18" fmla="*/ 212311 h 1123662"/>
              <a:gd name="connsiteX19" fmla="*/ 1355898 w 2903736"/>
              <a:gd name="connsiteY19" fmla="*/ 0 h 112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03736" h="1123662">
                <a:moveTo>
                  <a:pt x="1355898" y="0"/>
                </a:moveTo>
                <a:cubicBezTo>
                  <a:pt x="1646301" y="0"/>
                  <a:pt x="1881719" y="119047"/>
                  <a:pt x="1881719" y="265899"/>
                </a:cubicBezTo>
                <a:lnTo>
                  <a:pt x="1880485" y="272089"/>
                </a:lnTo>
                <a:lnTo>
                  <a:pt x="1947075" y="250917"/>
                </a:lnTo>
                <a:cubicBezTo>
                  <a:pt x="2040699" y="226217"/>
                  <a:pt x="2149258" y="212090"/>
                  <a:pt x="2265007" y="212090"/>
                </a:cubicBezTo>
                <a:cubicBezTo>
                  <a:pt x="2617767" y="212090"/>
                  <a:pt x="2903736" y="343296"/>
                  <a:pt x="2903736" y="505147"/>
                </a:cubicBezTo>
                <a:cubicBezTo>
                  <a:pt x="2903736" y="666998"/>
                  <a:pt x="2617767" y="798204"/>
                  <a:pt x="2265007" y="798204"/>
                </a:cubicBezTo>
                <a:lnTo>
                  <a:pt x="2151756" y="792966"/>
                </a:lnTo>
                <a:lnTo>
                  <a:pt x="2153810" y="802740"/>
                </a:lnTo>
                <a:cubicBezTo>
                  <a:pt x="2153810" y="979980"/>
                  <a:pt x="1854345" y="1123662"/>
                  <a:pt x="1484937" y="1123662"/>
                </a:cubicBezTo>
                <a:cubicBezTo>
                  <a:pt x="1115529" y="1123662"/>
                  <a:pt x="816064" y="979980"/>
                  <a:pt x="816064" y="802740"/>
                </a:cubicBezTo>
                <a:lnTo>
                  <a:pt x="817593" y="795461"/>
                </a:lnTo>
                <a:lnTo>
                  <a:pt x="767129" y="802474"/>
                </a:lnTo>
                <a:cubicBezTo>
                  <a:pt x="725567" y="806282"/>
                  <a:pt x="682534" y="808281"/>
                  <a:pt x="638458" y="808281"/>
                </a:cubicBezTo>
                <a:cubicBezTo>
                  <a:pt x="285847" y="808281"/>
                  <a:pt x="0" y="680312"/>
                  <a:pt x="0" y="522454"/>
                </a:cubicBezTo>
                <a:cubicBezTo>
                  <a:pt x="0" y="364596"/>
                  <a:pt x="285847" y="236627"/>
                  <a:pt x="638458" y="236627"/>
                </a:cubicBezTo>
                <a:cubicBezTo>
                  <a:pt x="677025" y="236627"/>
                  <a:pt x="714793" y="238158"/>
                  <a:pt x="751476" y="241092"/>
                </a:cubicBezTo>
                <a:lnTo>
                  <a:pt x="833056" y="250957"/>
                </a:lnTo>
                <a:lnTo>
                  <a:pt x="840760" y="212311"/>
                </a:lnTo>
                <a:cubicBezTo>
                  <a:pt x="889790" y="91145"/>
                  <a:pt x="1101795" y="0"/>
                  <a:pt x="1355898" y="0"/>
                </a:cubicBezTo>
                <a:close/>
              </a:path>
            </a:pathLst>
          </a:custGeom>
          <a:solidFill>
            <a:srgbClr val="8E9DB6">
              <a:alpha val="83000"/>
            </a:srgbClr>
          </a:solidFill>
          <a:ln w="4762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2950E0-AE7D-4E20-ACBF-44F11087AE88}"/>
              </a:ext>
            </a:extLst>
          </p:cNvPr>
          <p:cNvGrpSpPr/>
          <p:nvPr/>
        </p:nvGrpSpPr>
        <p:grpSpPr>
          <a:xfrm>
            <a:off x="2994272" y="4951119"/>
            <a:ext cx="1410831" cy="675741"/>
            <a:chOff x="2535527" y="5351474"/>
            <a:chExt cx="1410831" cy="675741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82A4304-ED10-454B-97E7-F0AE25F4C11B}"/>
                </a:ext>
              </a:extLst>
            </p:cNvPr>
            <p:cNvSpPr/>
            <p:nvPr/>
          </p:nvSpPr>
          <p:spPr>
            <a:xfrm>
              <a:off x="2535527" y="5351474"/>
              <a:ext cx="1410831" cy="67574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C98652DF-2EB5-4AFC-BD30-BA621C87C010}"/>
                </a:ext>
              </a:extLst>
            </p:cNvPr>
            <p:cNvSpPr/>
            <p:nvPr/>
          </p:nvSpPr>
          <p:spPr>
            <a:xfrm>
              <a:off x="2535527" y="5351474"/>
              <a:ext cx="1410831" cy="53136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956B4EF7-7C9A-47D6-84C3-C9099B0D0C83}"/>
              </a:ext>
            </a:extLst>
          </p:cNvPr>
          <p:cNvSpPr/>
          <p:nvPr/>
        </p:nvSpPr>
        <p:spPr>
          <a:xfrm>
            <a:off x="6793915" y="5059196"/>
            <a:ext cx="797877" cy="375039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3302535-2E1F-4DB1-94B0-8775FE9ABB6B}"/>
              </a:ext>
            </a:extLst>
          </p:cNvPr>
          <p:cNvSpPr/>
          <p:nvPr/>
        </p:nvSpPr>
        <p:spPr>
          <a:xfrm>
            <a:off x="7644146" y="4834606"/>
            <a:ext cx="814537" cy="348891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475E5B7-31C1-407D-B48E-4EEDD7656F76}"/>
              </a:ext>
            </a:extLst>
          </p:cNvPr>
          <p:cNvSpPr/>
          <p:nvPr/>
        </p:nvSpPr>
        <p:spPr>
          <a:xfrm>
            <a:off x="8641164" y="5080191"/>
            <a:ext cx="797877" cy="375039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ADC288D-BCB9-4DEB-A316-7D0BB2584D85}"/>
              </a:ext>
            </a:extLst>
          </p:cNvPr>
          <p:cNvSpPr/>
          <p:nvPr/>
        </p:nvSpPr>
        <p:spPr>
          <a:xfrm>
            <a:off x="7693203" y="5340287"/>
            <a:ext cx="961229" cy="4518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A1429DC-97D4-4006-A484-6E1CC1022E07}"/>
              </a:ext>
            </a:extLst>
          </p:cNvPr>
          <p:cNvSpPr/>
          <p:nvPr/>
        </p:nvSpPr>
        <p:spPr>
          <a:xfrm>
            <a:off x="6792239" y="4982616"/>
            <a:ext cx="797877" cy="375039"/>
          </a:xfrm>
          <a:prstGeom prst="ellipse">
            <a:avLst/>
          </a:prstGeom>
          <a:solidFill>
            <a:srgbClr val="E92557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FE2F433-9911-4F07-B89B-940B998B04C1}"/>
              </a:ext>
            </a:extLst>
          </p:cNvPr>
          <p:cNvSpPr/>
          <p:nvPr/>
        </p:nvSpPr>
        <p:spPr>
          <a:xfrm>
            <a:off x="7642470" y="4774068"/>
            <a:ext cx="814537" cy="348891"/>
          </a:xfrm>
          <a:prstGeom prst="ellipse">
            <a:avLst/>
          </a:prstGeom>
          <a:solidFill>
            <a:schemeClr val="accent4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01BF8B6-AC14-44AF-B17F-66A4D2363013}"/>
              </a:ext>
            </a:extLst>
          </p:cNvPr>
          <p:cNvSpPr/>
          <p:nvPr/>
        </p:nvSpPr>
        <p:spPr>
          <a:xfrm>
            <a:off x="8639488" y="5003611"/>
            <a:ext cx="797877" cy="375039"/>
          </a:xfrm>
          <a:prstGeom prst="ellipse">
            <a:avLst/>
          </a:prstGeom>
          <a:solidFill>
            <a:srgbClr val="00B050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567E1AA-6F59-4390-B6F7-0A8B62355B42}"/>
              </a:ext>
            </a:extLst>
          </p:cNvPr>
          <p:cNvSpPr/>
          <p:nvPr/>
        </p:nvSpPr>
        <p:spPr>
          <a:xfrm>
            <a:off x="7691527" y="5263707"/>
            <a:ext cx="961229" cy="45182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자유형 133">
            <a:extLst>
              <a:ext uri="{FF2B5EF4-FFF2-40B4-BE49-F238E27FC236}">
                <a16:creationId xmlns:a16="http://schemas.microsoft.com/office/drawing/2014/main" id="{C814FFE0-DACB-4013-BEAE-F1A8BD4D5DC4}"/>
              </a:ext>
            </a:extLst>
          </p:cNvPr>
          <p:cNvSpPr/>
          <p:nvPr/>
        </p:nvSpPr>
        <p:spPr>
          <a:xfrm>
            <a:off x="5097537" y="5103433"/>
            <a:ext cx="950234" cy="379048"/>
          </a:xfrm>
          <a:custGeom>
            <a:avLst/>
            <a:gdLst>
              <a:gd name="connsiteX0" fmla="*/ 371357 w 968545"/>
              <a:gd name="connsiteY0" fmla="*/ 4200 h 592470"/>
              <a:gd name="connsiteX1" fmla="*/ 593849 w 968545"/>
              <a:gd name="connsiteY1" fmla="*/ 126261 h 592470"/>
              <a:gd name="connsiteX2" fmla="*/ 610762 w 968545"/>
              <a:gd name="connsiteY2" fmla="*/ 182295 h 592470"/>
              <a:gd name="connsiteX3" fmla="*/ 659476 w 968545"/>
              <a:gd name="connsiteY3" fmla="*/ 179010 h 592470"/>
              <a:gd name="connsiteX4" fmla="*/ 968545 w 968545"/>
              <a:gd name="connsiteY4" fmla="*/ 385740 h 592470"/>
              <a:gd name="connsiteX5" fmla="*/ 659476 w 968545"/>
              <a:gd name="connsiteY5" fmla="*/ 592470 h 592470"/>
              <a:gd name="connsiteX6" fmla="*/ 374695 w 968545"/>
              <a:gd name="connsiteY6" fmla="*/ 466209 h 592470"/>
              <a:gd name="connsiteX7" fmla="*/ 357782 w 968545"/>
              <a:gd name="connsiteY7" fmla="*/ 410175 h 592470"/>
              <a:gd name="connsiteX8" fmla="*/ 309068 w 968545"/>
              <a:gd name="connsiteY8" fmla="*/ 413460 h 592470"/>
              <a:gd name="connsiteX9" fmla="*/ 0 w 968545"/>
              <a:gd name="connsiteY9" fmla="*/ 206730 h 592470"/>
              <a:gd name="connsiteX10" fmla="*/ 309069 w 968545"/>
              <a:gd name="connsiteY10" fmla="*/ 0 h 592470"/>
              <a:gd name="connsiteX11" fmla="*/ 371357 w 968545"/>
              <a:gd name="connsiteY11" fmla="*/ 4200 h 5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8545" h="592470">
                <a:moveTo>
                  <a:pt x="371357" y="4200"/>
                </a:moveTo>
                <a:cubicBezTo>
                  <a:pt x="471955" y="17969"/>
                  <a:pt x="554750" y="64429"/>
                  <a:pt x="593849" y="126261"/>
                </a:cubicBezTo>
                <a:lnTo>
                  <a:pt x="610762" y="182295"/>
                </a:lnTo>
                <a:lnTo>
                  <a:pt x="659476" y="179010"/>
                </a:lnTo>
                <a:cubicBezTo>
                  <a:pt x="830170" y="179010"/>
                  <a:pt x="968545" y="271566"/>
                  <a:pt x="968545" y="385740"/>
                </a:cubicBezTo>
                <a:cubicBezTo>
                  <a:pt x="968545" y="499914"/>
                  <a:pt x="830170" y="592470"/>
                  <a:pt x="659476" y="592470"/>
                </a:cubicBezTo>
                <a:cubicBezTo>
                  <a:pt x="531455" y="592470"/>
                  <a:pt x="421614" y="540408"/>
                  <a:pt x="374695" y="466209"/>
                </a:cubicBezTo>
                <a:lnTo>
                  <a:pt x="357782" y="410175"/>
                </a:lnTo>
                <a:lnTo>
                  <a:pt x="309068" y="413460"/>
                </a:lnTo>
                <a:cubicBezTo>
                  <a:pt x="138374" y="413460"/>
                  <a:pt x="-1" y="320904"/>
                  <a:pt x="0" y="206730"/>
                </a:cubicBezTo>
                <a:cubicBezTo>
                  <a:pt x="-1" y="92556"/>
                  <a:pt x="138374" y="0"/>
                  <a:pt x="309069" y="0"/>
                </a:cubicBezTo>
                <a:cubicBezTo>
                  <a:pt x="330405" y="0"/>
                  <a:pt x="351237" y="1446"/>
                  <a:pt x="371357" y="4200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9A0CC82-2008-4EC5-B060-06E3C989E2E1}"/>
              </a:ext>
            </a:extLst>
          </p:cNvPr>
          <p:cNvSpPr/>
          <p:nvPr/>
        </p:nvSpPr>
        <p:spPr>
          <a:xfrm>
            <a:off x="5619066" y="526812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7A05939-37E2-4EF3-8E3F-1FC30B14E1E7}"/>
              </a:ext>
            </a:extLst>
          </p:cNvPr>
          <p:cNvSpPr/>
          <p:nvPr/>
        </p:nvSpPr>
        <p:spPr>
          <a:xfrm>
            <a:off x="5227600" y="510453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98D942F-0483-4B7D-AA14-FAC60C4A9969}"/>
              </a:ext>
            </a:extLst>
          </p:cNvPr>
          <p:cNvSpPr/>
          <p:nvPr/>
        </p:nvSpPr>
        <p:spPr>
          <a:xfrm>
            <a:off x="5619066" y="520716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386A6AF-26AC-4EEE-9FE9-DC0AB186AE93}"/>
              </a:ext>
            </a:extLst>
          </p:cNvPr>
          <p:cNvSpPr/>
          <p:nvPr/>
        </p:nvSpPr>
        <p:spPr>
          <a:xfrm>
            <a:off x="5227600" y="504357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4A3FAF5-44CC-4CD5-9F2D-DE1FDF060CC9}"/>
              </a:ext>
            </a:extLst>
          </p:cNvPr>
          <p:cNvSpPr/>
          <p:nvPr/>
        </p:nvSpPr>
        <p:spPr>
          <a:xfrm rot="20779539">
            <a:off x="3173128" y="5125344"/>
            <a:ext cx="681363" cy="3868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45DE46A-A747-458D-8FF6-ADCD0EDAF575}"/>
              </a:ext>
            </a:extLst>
          </p:cNvPr>
          <p:cNvGrpSpPr/>
          <p:nvPr/>
        </p:nvGrpSpPr>
        <p:grpSpPr>
          <a:xfrm rot="678489">
            <a:off x="3192552" y="3595487"/>
            <a:ext cx="1223203" cy="1681434"/>
            <a:chOff x="3017230" y="3819868"/>
            <a:chExt cx="1223203" cy="1681434"/>
          </a:xfrm>
        </p:grpSpPr>
        <p:sp>
          <p:nvSpPr>
            <p:cNvPr id="77" name="자유형 37">
              <a:extLst>
                <a:ext uri="{FF2B5EF4-FFF2-40B4-BE49-F238E27FC236}">
                  <a16:creationId xmlns:a16="http://schemas.microsoft.com/office/drawing/2014/main" id="{FD329A79-0E82-4F75-8AE1-5A6911F21708}"/>
                </a:ext>
              </a:extLst>
            </p:cNvPr>
            <p:cNvSpPr/>
            <p:nvPr/>
          </p:nvSpPr>
          <p:spPr>
            <a:xfrm>
              <a:off x="3527198" y="4794654"/>
              <a:ext cx="280100" cy="706648"/>
            </a:xfrm>
            <a:custGeom>
              <a:avLst/>
              <a:gdLst>
                <a:gd name="connsiteX0" fmla="*/ 7383 w 280100"/>
                <a:gd name="connsiteY0" fmla="*/ 0 h 706648"/>
                <a:gd name="connsiteX1" fmla="*/ 280099 w 280100"/>
                <a:gd name="connsiteY1" fmla="*/ 0 h 706648"/>
                <a:gd name="connsiteX2" fmla="*/ 280099 w 280100"/>
                <a:gd name="connsiteY2" fmla="*/ 566593 h 706648"/>
                <a:gd name="connsiteX3" fmla="*/ 280100 w 280100"/>
                <a:gd name="connsiteY3" fmla="*/ 566598 h 706648"/>
                <a:gd name="connsiteX4" fmla="*/ 280099 w 280100"/>
                <a:gd name="connsiteY4" fmla="*/ 566603 h 706648"/>
                <a:gd name="connsiteX5" fmla="*/ 280099 w 280100"/>
                <a:gd name="connsiteY5" fmla="*/ 593762 h 706648"/>
                <a:gd name="connsiteX6" fmla="*/ 274616 w 280100"/>
                <a:gd name="connsiteY6" fmla="*/ 593762 h 706648"/>
                <a:gd name="connsiteX7" fmla="*/ 269094 w 280100"/>
                <a:gd name="connsiteY7" fmla="*/ 621112 h 706648"/>
                <a:gd name="connsiteX8" fmla="*/ 140050 w 280100"/>
                <a:gd name="connsiteY8" fmla="*/ 706648 h 706648"/>
                <a:gd name="connsiteX9" fmla="*/ 0 w 280100"/>
                <a:gd name="connsiteY9" fmla="*/ 566598 h 706648"/>
                <a:gd name="connsiteX10" fmla="*/ 7383 w 280100"/>
                <a:gd name="connsiteY10" fmla="*/ 530029 h 70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00" h="706648">
                  <a:moveTo>
                    <a:pt x="7383" y="0"/>
                  </a:moveTo>
                  <a:lnTo>
                    <a:pt x="280099" y="0"/>
                  </a:lnTo>
                  <a:lnTo>
                    <a:pt x="280099" y="566593"/>
                  </a:lnTo>
                  <a:lnTo>
                    <a:pt x="280100" y="566598"/>
                  </a:lnTo>
                  <a:lnTo>
                    <a:pt x="280099" y="566603"/>
                  </a:lnTo>
                  <a:lnTo>
                    <a:pt x="280099" y="593762"/>
                  </a:lnTo>
                  <a:lnTo>
                    <a:pt x="274616" y="593762"/>
                  </a:lnTo>
                  <a:lnTo>
                    <a:pt x="269094" y="621112"/>
                  </a:lnTo>
                  <a:cubicBezTo>
                    <a:pt x="247833" y="671378"/>
                    <a:pt x="198060" y="706648"/>
                    <a:pt x="140050" y="706648"/>
                  </a:cubicBezTo>
                  <a:cubicBezTo>
                    <a:pt x="62703" y="706648"/>
                    <a:pt x="0" y="643945"/>
                    <a:pt x="0" y="566598"/>
                  </a:cubicBezTo>
                  <a:lnTo>
                    <a:pt x="7383" y="53002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BB3D747-489D-4F1B-8DCC-01EBF65574FB}"/>
                </a:ext>
              </a:extLst>
            </p:cNvPr>
            <p:cNvSpPr/>
            <p:nvPr/>
          </p:nvSpPr>
          <p:spPr>
            <a:xfrm>
              <a:off x="3101444" y="3819868"/>
              <a:ext cx="1138989" cy="113898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795EEFE5-BE89-4BE2-BDD3-72E85616D4A3}"/>
                </a:ext>
              </a:extLst>
            </p:cNvPr>
            <p:cNvSpPr/>
            <p:nvPr/>
          </p:nvSpPr>
          <p:spPr>
            <a:xfrm rot="1071209">
              <a:off x="3737136" y="3969022"/>
              <a:ext cx="220611" cy="13254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13FD8A6-E92B-4FF0-AC8A-3FA719B6086F}"/>
                </a:ext>
              </a:extLst>
            </p:cNvPr>
            <p:cNvSpPr/>
            <p:nvPr/>
          </p:nvSpPr>
          <p:spPr>
            <a:xfrm rot="1672155">
              <a:off x="3017230" y="4120522"/>
              <a:ext cx="1101264" cy="794956"/>
            </a:xfrm>
            <a:prstGeom prst="ellipse">
              <a:avLst/>
            </a:prstGeom>
            <a:solidFill>
              <a:srgbClr val="C51643"/>
            </a:solidFill>
            <a:ln w="4762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9DC5962-1007-4271-9CF0-F9228F863C71}"/>
              </a:ext>
            </a:extLst>
          </p:cNvPr>
          <p:cNvSpPr txBox="1"/>
          <p:nvPr/>
        </p:nvSpPr>
        <p:spPr>
          <a:xfrm>
            <a:off x="3492271" y="1184104"/>
            <a:ext cx="520745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6600" b="1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Thank you</a:t>
            </a:r>
            <a:endParaRPr kumimoji="1" lang="ko-KR" altLang="en-US" sz="6600" b="1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E5BA01-F73A-45CF-B6ED-7666C9709472}"/>
              </a:ext>
            </a:extLst>
          </p:cNvPr>
          <p:cNvSpPr txBox="1"/>
          <p:nvPr/>
        </p:nvSpPr>
        <p:spPr>
          <a:xfrm>
            <a:off x="3263873" y="2254542"/>
            <a:ext cx="566425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900" dirty="0">
                <a:solidFill>
                  <a:schemeClr val="bg1">
                    <a:alpha val="8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2020184042</a:t>
            </a:r>
            <a:r>
              <a:rPr kumimoji="1" lang="ko-KR" altLang="en-US" sz="1900" dirty="0">
                <a:solidFill>
                  <a:schemeClr val="bg1">
                    <a:alpha val="85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게임공학과 김윤수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E8A5B1-CBF8-42D2-9256-39EE70A89042}"/>
              </a:ext>
            </a:extLst>
          </p:cNvPr>
          <p:cNvSpPr txBox="1"/>
          <p:nvPr/>
        </p:nvSpPr>
        <p:spPr>
          <a:xfrm>
            <a:off x="4663455" y="3527364"/>
            <a:ext cx="2865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spc="300" dirty="0">
                <a:solidFill>
                  <a:srgbClr val="53DFFA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PUSH SPACE KEY</a:t>
            </a:r>
            <a:endParaRPr kumimoji="1" lang="ko-KR" altLang="en-US" sz="1600" spc="300" dirty="0">
              <a:solidFill>
                <a:srgbClr val="53DFFA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52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30B57-FD6C-C64B-BFC4-C7A196F17ECD}"/>
              </a:ext>
            </a:extLst>
          </p:cNvPr>
          <p:cNvSpPr txBox="1"/>
          <p:nvPr/>
        </p:nvSpPr>
        <p:spPr>
          <a:xfrm>
            <a:off x="4999385" y="497118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게임 기획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0A9F4-C558-B646-9713-EB2BD5B8E1FE}"/>
              </a:ext>
            </a:extLst>
          </p:cNvPr>
          <p:cNvSpPr txBox="1"/>
          <p:nvPr/>
        </p:nvSpPr>
        <p:spPr>
          <a:xfrm>
            <a:off x="1527192" y="1428011"/>
            <a:ext cx="5358473" cy="374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US" altLang="ko-KR" sz="20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조작법</a:t>
            </a:r>
            <a:r>
              <a:rPr lang="ko-KR" altLang="en-US" sz="2400" b="1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</a:t>
            </a: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-&gt;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방향키 </a:t>
            </a: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왼쪽 이동</a:t>
            </a:r>
            <a:endParaRPr lang="en-US" altLang="ko-KR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&lt;-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방향키 </a:t>
            </a: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오른쪽 이동</a:t>
            </a:r>
            <a:b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</a:b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스페이스키 </a:t>
            </a: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점프</a:t>
            </a:r>
            <a:endParaRPr lang="en-US" altLang="ko-KR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</a:t>
            </a:r>
            <a:r>
              <a:rPr lang="ko-KR" altLang="en-US" sz="1600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↓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방향키 </a:t>
            </a: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앉기</a:t>
            </a:r>
            <a:endParaRPr lang="en-US" altLang="ko-KR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 D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키  </a:t>
            </a: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&amp;  A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키</a:t>
            </a: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주먹 공격</a:t>
            </a:r>
            <a:endParaRPr lang="en-US" altLang="ko-KR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 S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키 </a:t>
            </a: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발차기 공격</a:t>
            </a:r>
            <a:endParaRPr lang="en-US" altLang="ko-KR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 S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키 </a:t>
            </a: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+ </a:t>
            </a:r>
            <a:r>
              <a:rPr lang="ko-KR" altLang="en-US" sz="1600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↓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방향키 </a:t>
            </a: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발차기 하단 공격</a:t>
            </a:r>
            <a:endParaRPr lang="en-US" altLang="ko-KR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A0F337-7A84-4C9D-DEC4-66E30F971DDC}"/>
              </a:ext>
            </a:extLst>
          </p:cNvPr>
          <p:cNvSpPr txBox="1"/>
          <p:nvPr/>
        </p:nvSpPr>
        <p:spPr>
          <a:xfrm>
            <a:off x="6638297" y="1266108"/>
            <a:ext cx="5358473" cy="4414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US" altLang="ko-KR" sz="20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콤보</a:t>
            </a:r>
            <a:r>
              <a:rPr lang="en-US" altLang="ko-KR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	</a:t>
            </a:r>
            <a:r>
              <a:rPr lang="ko-KR" altLang="en-US" sz="2400" b="1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</a:t>
            </a: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1.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슈퍼 세일러문 </a:t>
            </a:r>
            <a:endParaRPr lang="en-US" altLang="ko-KR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   AASS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콤보 시 추가 데미지</a:t>
            </a:r>
            <a:endParaRPr lang="en-US" altLang="ko-KR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2.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세일러 머큐리 </a:t>
            </a:r>
            <a:endParaRPr lang="en-US" altLang="ko-KR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  ASAS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콤보 시 추가 데미지</a:t>
            </a:r>
            <a:endParaRPr lang="en-US" altLang="ko-KR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3.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세일러 마스</a:t>
            </a:r>
            <a:endParaRPr lang="en-US" altLang="ko-KR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  A (S+</a:t>
            </a:r>
            <a:r>
              <a:rPr lang="ko-KR" altLang="en-US" sz="2000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sz="1600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↓</a:t>
            </a:r>
            <a:r>
              <a:rPr lang="en-US" altLang="ko-KR" sz="1600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) S  </a:t>
            </a:r>
            <a:r>
              <a:rPr lang="ko-KR" altLang="en-US" sz="1600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콤보 시 추가 데미지</a:t>
            </a:r>
            <a:endParaRPr lang="en-US" altLang="ko-KR" sz="1600" b="0" i="0" dirty="0">
              <a:solidFill>
                <a:srgbClr val="DDDDDD"/>
              </a:solidFill>
              <a:effectLst/>
              <a:latin typeface="Open Sans" panose="020B0606030504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DDDDDD"/>
                </a:solidFill>
                <a:latin typeface="Open Sans" panose="020B0606030504020204" pitchFamily="34" charset="0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 4. </a:t>
            </a:r>
            <a:r>
              <a:rPr lang="ko-KR" altLang="en-US" sz="1600" dirty="0">
                <a:solidFill>
                  <a:srgbClr val="DDDDDD"/>
                </a:solidFill>
                <a:latin typeface="Open Sans" panose="020B0606030504020204" pitchFamily="34" charset="0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세일러 </a:t>
            </a:r>
            <a:r>
              <a:rPr lang="ko-KR" altLang="en-US" sz="1600" dirty="0" err="1">
                <a:solidFill>
                  <a:srgbClr val="DDDDDD"/>
                </a:solidFill>
                <a:latin typeface="Open Sans" panose="020B0606030504020204" pitchFamily="34" charset="0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쥬피터</a:t>
            </a:r>
            <a:endParaRPr lang="en-US" altLang="ko-KR" sz="1600" dirty="0">
              <a:solidFill>
                <a:srgbClr val="DDDDDD"/>
              </a:solidFill>
              <a:latin typeface="Open Sans" panose="020B0606030504020204" pitchFamily="34" charset="0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DDDDDD"/>
                </a:solidFill>
                <a:latin typeface="Open Sans" panose="020B0606030504020204" pitchFamily="34" charset="0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     SS</a:t>
            </a: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(S+</a:t>
            </a:r>
            <a:r>
              <a:rPr lang="ko-KR" altLang="en-US" sz="2000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ko-KR" altLang="en-US" sz="1600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↓</a:t>
            </a:r>
            <a:r>
              <a:rPr lang="en-US" altLang="ko-KR" sz="1600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) A </a:t>
            </a:r>
            <a:r>
              <a:rPr lang="ko-KR" altLang="en-US" sz="1600" dirty="0">
                <a:solidFill>
                  <a:srgbClr val="DDDDDD"/>
                </a:solidFill>
                <a:latin typeface="Open Sans" panose="020B0606030504020204" pitchFamily="34" charset="0"/>
              </a:rPr>
              <a:t>콤보 시 추가 데미지</a:t>
            </a:r>
            <a:endParaRPr lang="en-US" altLang="ko-KR" sz="1600" dirty="0">
              <a:solidFill>
                <a:srgbClr val="DDDDDD"/>
              </a:solidFill>
              <a:latin typeface="Open Sans" panose="020B0606030504020204" pitchFamily="34" charset="0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DDDDDD"/>
                </a:solidFill>
                <a:latin typeface="Open Sans" panose="020B0606030504020204" pitchFamily="34" charset="0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 5. </a:t>
            </a:r>
            <a:r>
              <a:rPr lang="ko-KR" altLang="en-US" sz="1600" dirty="0">
                <a:solidFill>
                  <a:srgbClr val="DDDDDD"/>
                </a:solidFill>
                <a:latin typeface="Open Sans" panose="020B0606030504020204" pitchFamily="34" charset="0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세일러 비너스</a:t>
            </a:r>
            <a:endParaRPr lang="en-US" altLang="ko-KR" sz="1600" dirty="0">
              <a:solidFill>
                <a:srgbClr val="DDDDDD"/>
              </a:solidFill>
              <a:latin typeface="Open Sans" panose="020B0606030504020204" pitchFamily="34" charset="0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DDDDDD"/>
                </a:solidFill>
                <a:latin typeface="Open Sans" panose="020B0606030504020204" pitchFamily="34" charset="0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   ASSA </a:t>
            </a:r>
            <a:r>
              <a:rPr lang="ko-KR" altLang="en-US" sz="1600" dirty="0">
                <a:solidFill>
                  <a:srgbClr val="DDDDDD"/>
                </a:solidFill>
                <a:latin typeface="Open Sans" panose="020B0606030504020204" pitchFamily="34" charset="0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콤보 시 추가 데미지</a:t>
            </a:r>
            <a:endParaRPr lang="en-US" altLang="ko-KR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9926AE6-57F3-2335-4469-06464ED81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255" y="251190"/>
            <a:ext cx="1524132" cy="18533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E224AED-A7B5-2E6E-AAF3-54D6BF946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068">
            <a:off x="9551913" y="141923"/>
            <a:ext cx="2125711" cy="21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20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자유형 86">
            <a:extLst>
              <a:ext uri="{FF2B5EF4-FFF2-40B4-BE49-F238E27FC236}">
                <a16:creationId xmlns:a16="http://schemas.microsoft.com/office/drawing/2014/main" id="{B9D9C948-C7A4-4729-99FB-4DCD8E685633}"/>
              </a:ext>
            </a:extLst>
          </p:cNvPr>
          <p:cNvSpPr/>
          <p:nvPr/>
        </p:nvSpPr>
        <p:spPr>
          <a:xfrm>
            <a:off x="2475311" y="3051355"/>
            <a:ext cx="2058565" cy="2416559"/>
          </a:xfrm>
          <a:custGeom>
            <a:avLst/>
            <a:gdLst>
              <a:gd name="connsiteX0" fmla="*/ 247432 w 2301779"/>
              <a:gd name="connsiteY0" fmla="*/ 0 h 2589345"/>
              <a:gd name="connsiteX1" fmla="*/ 2037350 w 2301779"/>
              <a:gd name="connsiteY1" fmla="*/ 0 h 2589345"/>
              <a:gd name="connsiteX2" fmla="*/ 2037350 w 2301779"/>
              <a:gd name="connsiteY2" fmla="*/ 119442 h 2589345"/>
              <a:gd name="connsiteX3" fmla="*/ 2166878 w 2301779"/>
              <a:gd name="connsiteY3" fmla="*/ 119442 h 2589345"/>
              <a:gd name="connsiteX4" fmla="*/ 2166878 w 2301779"/>
              <a:gd name="connsiteY4" fmla="*/ 247197 h 2589345"/>
              <a:gd name="connsiteX5" fmla="*/ 2301779 w 2301779"/>
              <a:gd name="connsiteY5" fmla="*/ 247197 h 2589345"/>
              <a:gd name="connsiteX6" fmla="*/ 2301779 w 2301779"/>
              <a:gd name="connsiteY6" fmla="*/ 2343125 h 2589345"/>
              <a:gd name="connsiteX7" fmla="*/ 2166878 w 2301779"/>
              <a:gd name="connsiteY7" fmla="*/ 2343125 h 2589345"/>
              <a:gd name="connsiteX8" fmla="*/ 2166878 w 2301779"/>
              <a:gd name="connsiteY8" fmla="*/ 2470881 h 2589345"/>
              <a:gd name="connsiteX9" fmla="*/ 2037350 w 2301779"/>
              <a:gd name="connsiteY9" fmla="*/ 2470881 h 2589345"/>
              <a:gd name="connsiteX10" fmla="*/ 2037350 w 2301779"/>
              <a:gd name="connsiteY10" fmla="*/ 2589345 h 2589345"/>
              <a:gd name="connsiteX11" fmla="*/ 247432 w 2301779"/>
              <a:gd name="connsiteY11" fmla="*/ 2589345 h 2589345"/>
              <a:gd name="connsiteX12" fmla="*/ 247432 w 2301779"/>
              <a:gd name="connsiteY12" fmla="*/ 2470881 h 2589345"/>
              <a:gd name="connsiteX13" fmla="*/ 130737 w 2301779"/>
              <a:gd name="connsiteY13" fmla="*/ 2470881 h 2589345"/>
              <a:gd name="connsiteX14" fmla="*/ 130737 w 2301779"/>
              <a:gd name="connsiteY14" fmla="*/ 2343125 h 2589345"/>
              <a:gd name="connsiteX15" fmla="*/ 0 w 2301779"/>
              <a:gd name="connsiteY15" fmla="*/ 2343125 h 2589345"/>
              <a:gd name="connsiteX16" fmla="*/ 0 w 2301779"/>
              <a:gd name="connsiteY16" fmla="*/ 247197 h 2589345"/>
              <a:gd name="connsiteX17" fmla="*/ 130737 w 2301779"/>
              <a:gd name="connsiteY17" fmla="*/ 247197 h 2589345"/>
              <a:gd name="connsiteX18" fmla="*/ 130737 w 2301779"/>
              <a:gd name="connsiteY18" fmla="*/ 119442 h 2589345"/>
              <a:gd name="connsiteX19" fmla="*/ 247432 w 2301779"/>
              <a:gd name="connsiteY19" fmla="*/ 119442 h 258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01779" h="2589345">
                <a:moveTo>
                  <a:pt x="247432" y="0"/>
                </a:moveTo>
                <a:lnTo>
                  <a:pt x="2037350" y="0"/>
                </a:lnTo>
                <a:lnTo>
                  <a:pt x="2037350" y="119442"/>
                </a:lnTo>
                <a:lnTo>
                  <a:pt x="2166878" y="119442"/>
                </a:lnTo>
                <a:lnTo>
                  <a:pt x="2166878" y="247197"/>
                </a:lnTo>
                <a:lnTo>
                  <a:pt x="2301779" y="247197"/>
                </a:lnTo>
                <a:lnTo>
                  <a:pt x="2301779" y="2343125"/>
                </a:lnTo>
                <a:lnTo>
                  <a:pt x="2166878" y="2343125"/>
                </a:lnTo>
                <a:lnTo>
                  <a:pt x="2166878" y="2470881"/>
                </a:lnTo>
                <a:lnTo>
                  <a:pt x="2037350" y="2470881"/>
                </a:lnTo>
                <a:lnTo>
                  <a:pt x="2037350" y="2589345"/>
                </a:lnTo>
                <a:lnTo>
                  <a:pt x="247432" y="2589345"/>
                </a:lnTo>
                <a:lnTo>
                  <a:pt x="247432" y="2470881"/>
                </a:lnTo>
                <a:lnTo>
                  <a:pt x="130737" y="2470881"/>
                </a:lnTo>
                <a:lnTo>
                  <a:pt x="130737" y="2343125"/>
                </a:lnTo>
                <a:lnTo>
                  <a:pt x="0" y="2343125"/>
                </a:lnTo>
                <a:lnTo>
                  <a:pt x="0" y="247197"/>
                </a:lnTo>
                <a:lnTo>
                  <a:pt x="130737" y="247197"/>
                </a:lnTo>
                <a:lnTo>
                  <a:pt x="130737" y="119442"/>
                </a:lnTo>
                <a:lnTo>
                  <a:pt x="247432" y="119442"/>
                </a:lnTo>
                <a:close/>
              </a:path>
            </a:pathLst>
          </a:custGeom>
          <a:solidFill>
            <a:srgbClr val="C9C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2" name="자유형 89">
            <a:extLst>
              <a:ext uri="{FF2B5EF4-FFF2-40B4-BE49-F238E27FC236}">
                <a16:creationId xmlns:a16="http://schemas.microsoft.com/office/drawing/2014/main" id="{ADAC2426-0536-4FF4-9A80-A17DEEEFC3ED}"/>
              </a:ext>
            </a:extLst>
          </p:cNvPr>
          <p:cNvSpPr/>
          <p:nvPr/>
        </p:nvSpPr>
        <p:spPr>
          <a:xfrm>
            <a:off x="5066718" y="3051355"/>
            <a:ext cx="2058565" cy="2416559"/>
          </a:xfrm>
          <a:custGeom>
            <a:avLst/>
            <a:gdLst>
              <a:gd name="connsiteX0" fmla="*/ 247432 w 2301779"/>
              <a:gd name="connsiteY0" fmla="*/ 0 h 2589345"/>
              <a:gd name="connsiteX1" fmla="*/ 2037350 w 2301779"/>
              <a:gd name="connsiteY1" fmla="*/ 0 h 2589345"/>
              <a:gd name="connsiteX2" fmla="*/ 2037350 w 2301779"/>
              <a:gd name="connsiteY2" fmla="*/ 119442 h 2589345"/>
              <a:gd name="connsiteX3" fmla="*/ 2166878 w 2301779"/>
              <a:gd name="connsiteY3" fmla="*/ 119442 h 2589345"/>
              <a:gd name="connsiteX4" fmla="*/ 2166878 w 2301779"/>
              <a:gd name="connsiteY4" fmla="*/ 247197 h 2589345"/>
              <a:gd name="connsiteX5" fmla="*/ 2301779 w 2301779"/>
              <a:gd name="connsiteY5" fmla="*/ 247197 h 2589345"/>
              <a:gd name="connsiteX6" fmla="*/ 2301779 w 2301779"/>
              <a:gd name="connsiteY6" fmla="*/ 2343125 h 2589345"/>
              <a:gd name="connsiteX7" fmla="*/ 2166878 w 2301779"/>
              <a:gd name="connsiteY7" fmla="*/ 2343125 h 2589345"/>
              <a:gd name="connsiteX8" fmla="*/ 2166878 w 2301779"/>
              <a:gd name="connsiteY8" fmla="*/ 2470881 h 2589345"/>
              <a:gd name="connsiteX9" fmla="*/ 2037350 w 2301779"/>
              <a:gd name="connsiteY9" fmla="*/ 2470881 h 2589345"/>
              <a:gd name="connsiteX10" fmla="*/ 2037350 w 2301779"/>
              <a:gd name="connsiteY10" fmla="*/ 2589345 h 2589345"/>
              <a:gd name="connsiteX11" fmla="*/ 247432 w 2301779"/>
              <a:gd name="connsiteY11" fmla="*/ 2589345 h 2589345"/>
              <a:gd name="connsiteX12" fmla="*/ 247432 w 2301779"/>
              <a:gd name="connsiteY12" fmla="*/ 2470881 h 2589345"/>
              <a:gd name="connsiteX13" fmla="*/ 130737 w 2301779"/>
              <a:gd name="connsiteY13" fmla="*/ 2470881 h 2589345"/>
              <a:gd name="connsiteX14" fmla="*/ 130737 w 2301779"/>
              <a:gd name="connsiteY14" fmla="*/ 2343125 h 2589345"/>
              <a:gd name="connsiteX15" fmla="*/ 0 w 2301779"/>
              <a:gd name="connsiteY15" fmla="*/ 2343125 h 2589345"/>
              <a:gd name="connsiteX16" fmla="*/ 0 w 2301779"/>
              <a:gd name="connsiteY16" fmla="*/ 247197 h 2589345"/>
              <a:gd name="connsiteX17" fmla="*/ 130737 w 2301779"/>
              <a:gd name="connsiteY17" fmla="*/ 247197 h 2589345"/>
              <a:gd name="connsiteX18" fmla="*/ 130737 w 2301779"/>
              <a:gd name="connsiteY18" fmla="*/ 119442 h 2589345"/>
              <a:gd name="connsiteX19" fmla="*/ 247432 w 2301779"/>
              <a:gd name="connsiteY19" fmla="*/ 119442 h 258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01779" h="2589345">
                <a:moveTo>
                  <a:pt x="247432" y="0"/>
                </a:moveTo>
                <a:lnTo>
                  <a:pt x="2037350" y="0"/>
                </a:lnTo>
                <a:lnTo>
                  <a:pt x="2037350" y="119442"/>
                </a:lnTo>
                <a:lnTo>
                  <a:pt x="2166878" y="119442"/>
                </a:lnTo>
                <a:lnTo>
                  <a:pt x="2166878" y="247197"/>
                </a:lnTo>
                <a:lnTo>
                  <a:pt x="2301779" y="247197"/>
                </a:lnTo>
                <a:lnTo>
                  <a:pt x="2301779" y="2343125"/>
                </a:lnTo>
                <a:lnTo>
                  <a:pt x="2166878" y="2343125"/>
                </a:lnTo>
                <a:lnTo>
                  <a:pt x="2166878" y="2470881"/>
                </a:lnTo>
                <a:lnTo>
                  <a:pt x="2037350" y="2470881"/>
                </a:lnTo>
                <a:lnTo>
                  <a:pt x="2037350" y="2589345"/>
                </a:lnTo>
                <a:lnTo>
                  <a:pt x="247432" y="2589345"/>
                </a:lnTo>
                <a:lnTo>
                  <a:pt x="247432" y="2470881"/>
                </a:lnTo>
                <a:lnTo>
                  <a:pt x="130737" y="2470881"/>
                </a:lnTo>
                <a:lnTo>
                  <a:pt x="130737" y="2343125"/>
                </a:lnTo>
                <a:lnTo>
                  <a:pt x="0" y="2343125"/>
                </a:lnTo>
                <a:lnTo>
                  <a:pt x="0" y="247197"/>
                </a:lnTo>
                <a:lnTo>
                  <a:pt x="130737" y="247197"/>
                </a:lnTo>
                <a:lnTo>
                  <a:pt x="130737" y="119442"/>
                </a:lnTo>
                <a:lnTo>
                  <a:pt x="247432" y="119442"/>
                </a:lnTo>
                <a:close/>
              </a:path>
            </a:pathLst>
          </a:custGeom>
          <a:solidFill>
            <a:srgbClr val="C9C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자유형 92">
            <a:extLst>
              <a:ext uri="{FF2B5EF4-FFF2-40B4-BE49-F238E27FC236}">
                <a16:creationId xmlns:a16="http://schemas.microsoft.com/office/drawing/2014/main" id="{2149FF1F-DAF5-4DF0-A448-67213EDD34D1}"/>
              </a:ext>
            </a:extLst>
          </p:cNvPr>
          <p:cNvSpPr/>
          <p:nvPr/>
        </p:nvSpPr>
        <p:spPr>
          <a:xfrm>
            <a:off x="7658124" y="3051355"/>
            <a:ext cx="2058565" cy="2416559"/>
          </a:xfrm>
          <a:custGeom>
            <a:avLst/>
            <a:gdLst>
              <a:gd name="connsiteX0" fmla="*/ 247432 w 2301779"/>
              <a:gd name="connsiteY0" fmla="*/ 0 h 2589345"/>
              <a:gd name="connsiteX1" fmla="*/ 2037350 w 2301779"/>
              <a:gd name="connsiteY1" fmla="*/ 0 h 2589345"/>
              <a:gd name="connsiteX2" fmla="*/ 2037350 w 2301779"/>
              <a:gd name="connsiteY2" fmla="*/ 119442 h 2589345"/>
              <a:gd name="connsiteX3" fmla="*/ 2166878 w 2301779"/>
              <a:gd name="connsiteY3" fmla="*/ 119442 h 2589345"/>
              <a:gd name="connsiteX4" fmla="*/ 2166878 w 2301779"/>
              <a:gd name="connsiteY4" fmla="*/ 247197 h 2589345"/>
              <a:gd name="connsiteX5" fmla="*/ 2301779 w 2301779"/>
              <a:gd name="connsiteY5" fmla="*/ 247197 h 2589345"/>
              <a:gd name="connsiteX6" fmla="*/ 2301779 w 2301779"/>
              <a:gd name="connsiteY6" fmla="*/ 2343125 h 2589345"/>
              <a:gd name="connsiteX7" fmla="*/ 2166878 w 2301779"/>
              <a:gd name="connsiteY7" fmla="*/ 2343125 h 2589345"/>
              <a:gd name="connsiteX8" fmla="*/ 2166878 w 2301779"/>
              <a:gd name="connsiteY8" fmla="*/ 2470881 h 2589345"/>
              <a:gd name="connsiteX9" fmla="*/ 2037350 w 2301779"/>
              <a:gd name="connsiteY9" fmla="*/ 2470881 h 2589345"/>
              <a:gd name="connsiteX10" fmla="*/ 2037350 w 2301779"/>
              <a:gd name="connsiteY10" fmla="*/ 2589345 h 2589345"/>
              <a:gd name="connsiteX11" fmla="*/ 247432 w 2301779"/>
              <a:gd name="connsiteY11" fmla="*/ 2589345 h 2589345"/>
              <a:gd name="connsiteX12" fmla="*/ 247432 w 2301779"/>
              <a:gd name="connsiteY12" fmla="*/ 2470881 h 2589345"/>
              <a:gd name="connsiteX13" fmla="*/ 130737 w 2301779"/>
              <a:gd name="connsiteY13" fmla="*/ 2470881 h 2589345"/>
              <a:gd name="connsiteX14" fmla="*/ 130737 w 2301779"/>
              <a:gd name="connsiteY14" fmla="*/ 2343125 h 2589345"/>
              <a:gd name="connsiteX15" fmla="*/ 0 w 2301779"/>
              <a:gd name="connsiteY15" fmla="*/ 2343125 h 2589345"/>
              <a:gd name="connsiteX16" fmla="*/ 0 w 2301779"/>
              <a:gd name="connsiteY16" fmla="*/ 247197 h 2589345"/>
              <a:gd name="connsiteX17" fmla="*/ 130737 w 2301779"/>
              <a:gd name="connsiteY17" fmla="*/ 247197 h 2589345"/>
              <a:gd name="connsiteX18" fmla="*/ 130737 w 2301779"/>
              <a:gd name="connsiteY18" fmla="*/ 119442 h 2589345"/>
              <a:gd name="connsiteX19" fmla="*/ 247432 w 2301779"/>
              <a:gd name="connsiteY19" fmla="*/ 119442 h 258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01779" h="2589345">
                <a:moveTo>
                  <a:pt x="247432" y="0"/>
                </a:moveTo>
                <a:lnTo>
                  <a:pt x="2037350" y="0"/>
                </a:lnTo>
                <a:lnTo>
                  <a:pt x="2037350" y="119442"/>
                </a:lnTo>
                <a:lnTo>
                  <a:pt x="2166878" y="119442"/>
                </a:lnTo>
                <a:lnTo>
                  <a:pt x="2166878" y="247197"/>
                </a:lnTo>
                <a:lnTo>
                  <a:pt x="2301779" y="247197"/>
                </a:lnTo>
                <a:lnTo>
                  <a:pt x="2301779" y="2343125"/>
                </a:lnTo>
                <a:lnTo>
                  <a:pt x="2166878" y="2343125"/>
                </a:lnTo>
                <a:lnTo>
                  <a:pt x="2166878" y="2470881"/>
                </a:lnTo>
                <a:lnTo>
                  <a:pt x="2037350" y="2470881"/>
                </a:lnTo>
                <a:lnTo>
                  <a:pt x="2037350" y="2589345"/>
                </a:lnTo>
                <a:lnTo>
                  <a:pt x="247432" y="2589345"/>
                </a:lnTo>
                <a:lnTo>
                  <a:pt x="247432" y="2470881"/>
                </a:lnTo>
                <a:lnTo>
                  <a:pt x="130737" y="2470881"/>
                </a:lnTo>
                <a:lnTo>
                  <a:pt x="130737" y="2343125"/>
                </a:lnTo>
                <a:lnTo>
                  <a:pt x="0" y="2343125"/>
                </a:lnTo>
                <a:lnTo>
                  <a:pt x="0" y="247197"/>
                </a:lnTo>
                <a:lnTo>
                  <a:pt x="130737" y="247197"/>
                </a:lnTo>
                <a:lnTo>
                  <a:pt x="130737" y="119442"/>
                </a:lnTo>
                <a:lnTo>
                  <a:pt x="247432" y="119442"/>
                </a:lnTo>
                <a:close/>
              </a:path>
            </a:pathLst>
          </a:custGeom>
          <a:solidFill>
            <a:srgbClr val="C9C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3332902-BD03-4361-891D-F7753ECB18EB}"/>
              </a:ext>
            </a:extLst>
          </p:cNvPr>
          <p:cNvGrpSpPr/>
          <p:nvPr/>
        </p:nvGrpSpPr>
        <p:grpSpPr>
          <a:xfrm>
            <a:off x="350425" y="645868"/>
            <a:ext cx="11593938" cy="5733793"/>
            <a:chOff x="350425" y="645868"/>
            <a:chExt cx="11593938" cy="5733793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0790E74-6C5B-4797-AB0D-AEF3A7F4D439}"/>
                </a:ext>
              </a:extLst>
            </p:cNvPr>
            <p:cNvSpPr/>
            <p:nvPr/>
          </p:nvSpPr>
          <p:spPr>
            <a:xfrm>
              <a:off x="2106304" y="107567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ECAA64B1-BC50-4EF5-A639-80E0E55C6F74}"/>
                </a:ext>
              </a:extLst>
            </p:cNvPr>
            <p:cNvSpPr/>
            <p:nvPr/>
          </p:nvSpPr>
          <p:spPr>
            <a:xfrm>
              <a:off x="1831984" y="141095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C982B7F9-43E8-48C3-928B-27EC1CD80809}"/>
                </a:ext>
              </a:extLst>
            </p:cNvPr>
            <p:cNvSpPr/>
            <p:nvPr/>
          </p:nvSpPr>
          <p:spPr>
            <a:xfrm>
              <a:off x="9895162" y="64586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CDED2049-ADF8-4A1F-B4C5-FFB3D4D5A94A}"/>
                </a:ext>
              </a:extLst>
            </p:cNvPr>
            <p:cNvSpPr/>
            <p:nvPr/>
          </p:nvSpPr>
          <p:spPr>
            <a:xfrm>
              <a:off x="9681802" y="9811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8EA97DA-85F4-43AA-A6D0-C5A0090335C2}"/>
                </a:ext>
              </a:extLst>
            </p:cNvPr>
            <p:cNvSpPr/>
            <p:nvPr/>
          </p:nvSpPr>
          <p:spPr>
            <a:xfrm>
              <a:off x="10335515" y="1750768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D98F030-41CB-4998-A80C-DB9CA3A1BBAF}"/>
                </a:ext>
              </a:extLst>
            </p:cNvPr>
            <p:cNvSpPr/>
            <p:nvPr/>
          </p:nvSpPr>
          <p:spPr>
            <a:xfrm>
              <a:off x="780696" y="542161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74B6A9D-45C5-4223-B01C-F77AD7EFC1B7}"/>
                </a:ext>
              </a:extLst>
            </p:cNvPr>
            <p:cNvSpPr/>
            <p:nvPr/>
          </p:nvSpPr>
          <p:spPr>
            <a:xfrm>
              <a:off x="983896" y="580769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8FB8DE95-FDC5-411C-99D9-D6CADC8DFE8E}"/>
                </a:ext>
              </a:extLst>
            </p:cNvPr>
            <p:cNvSpPr/>
            <p:nvPr/>
          </p:nvSpPr>
          <p:spPr>
            <a:xfrm>
              <a:off x="11455655" y="63047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BD48D4AF-E87B-4985-AAFD-65450A24A6ED}"/>
                </a:ext>
              </a:extLst>
            </p:cNvPr>
            <p:cNvSpPr/>
            <p:nvPr/>
          </p:nvSpPr>
          <p:spPr>
            <a:xfrm>
              <a:off x="11033472" y="5136317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2B17942-CA43-446F-99E7-23F5E5FA5736}"/>
                </a:ext>
              </a:extLst>
            </p:cNvPr>
            <p:cNvSpPr/>
            <p:nvPr/>
          </p:nvSpPr>
          <p:spPr>
            <a:xfrm>
              <a:off x="818169" y="89246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FF2F614-517D-41B0-A184-D15C7A46FF59}"/>
                </a:ext>
              </a:extLst>
            </p:cNvPr>
            <p:cNvSpPr/>
            <p:nvPr/>
          </p:nvSpPr>
          <p:spPr>
            <a:xfrm>
              <a:off x="350425" y="3228180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87BA2D9-8B8C-4819-8288-8A14A2F99F34}"/>
                </a:ext>
              </a:extLst>
            </p:cNvPr>
            <p:cNvSpPr/>
            <p:nvPr/>
          </p:nvSpPr>
          <p:spPr>
            <a:xfrm>
              <a:off x="11869417" y="22188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6C9874-2643-494A-ACE9-9C9D9DF6704D}"/>
              </a:ext>
            </a:extLst>
          </p:cNvPr>
          <p:cNvGrpSpPr/>
          <p:nvPr/>
        </p:nvGrpSpPr>
        <p:grpSpPr>
          <a:xfrm>
            <a:off x="2475311" y="3051355"/>
            <a:ext cx="2058565" cy="2416559"/>
            <a:chOff x="2475311" y="3051355"/>
            <a:chExt cx="2058565" cy="24165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919D9FC-3AD6-2842-8F29-628A4428291F}"/>
                </a:ext>
              </a:extLst>
            </p:cNvPr>
            <p:cNvGrpSpPr/>
            <p:nvPr/>
          </p:nvGrpSpPr>
          <p:grpSpPr>
            <a:xfrm>
              <a:off x="2475311" y="3051355"/>
              <a:ext cx="2058565" cy="2416559"/>
              <a:chOff x="2363583" y="2981905"/>
              <a:chExt cx="2301779" cy="2589345"/>
            </a:xfrm>
          </p:grpSpPr>
          <p:sp>
            <p:nvSpPr>
              <p:cNvPr id="87" name="자유형 86">
                <a:extLst>
                  <a:ext uri="{FF2B5EF4-FFF2-40B4-BE49-F238E27FC236}">
                    <a16:creationId xmlns:a16="http://schemas.microsoft.com/office/drawing/2014/main" id="{5B33A2C6-8FDB-DD4F-80E8-DC60085C2B49}"/>
                  </a:ext>
                </a:extLst>
              </p:cNvPr>
              <p:cNvSpPr/>
              <p:nvPr/>
            </p:nvSpPr>
            <p:spPr>
              <a:xfrm>
                <a:off x="2363583" y="2981905"/>
                <a:ext cx="2301779" cy="2589345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rgbClr val="C9C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자유형 87">
                <a:extLst>
                  <a:ext uri="{FF2B5EF4-FFF2-40B4-BE49-F238E27FC236}">
                    <a16:creationId xmlns:a16="http://schemas.microsoft.com/office/drawing/2014/main" id="{73F7EA8E-8D44-5941-9EEB-24E551F81DBF}"/>
                  </a:ext>
                </a:extLst>
              </p:cNvPr>
              <p:cNvSpPr/>
              <p:nvPr/>
            </p:nvSpPr>
            <p:spPr>
              <a:xfrm>
                <a:off x="2447245" y="3083870"/>
                <a:ext cx="2134455" cy="2401116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1BBC53F-D2D3-0041-B2DC-0CCA18E8FAF8}"/>
                </a:ext>
              </a:extLst>
            </p:cNvPr>
            <p:cNvGrpSpPr/>
            <p:nvPr/>
          </p:nvGrpSpPr>
          <p:grpSpPr>
            <a:xfrm>
              <a:off x="2972933" y="3432113"/>
              <a:ext cx="1063321" cy="1539739"/>
              <a:chOff x="3000706" y="3432771"/>
              <a:chExt cx="1065592" cy="1543027"/>
            </a:xfrm>
          </p:grpSpPr>
          <p:sp>
            <p:nvSpPr>
              <p:cNvPr id="277" name="자유형 276">
                <a:extLst>
                  <a:ext uri="{FF2B5EF4-FFF2-40B4-BE49-F238E27FC236}">
                    <a16:creationId xmlns:a16="http://schemas.microsoft.com/office/drawing/2014/main" id="{0EC86212-A1AE-7A4B-BCD8-A5BE98B81F24}"/>
                  </a:ext>
                </a:extLst>
              </p:cNvPr>
              <p:cNvSpPr/>
              <p:nvPr/>
            </p:nvSpPr>
            <p:spPr>
              <a:xfrm rot="16200000">
                <a:off x="2744285" y="3689192"/>
                <a:ext cx="1543027" cy="1030185"/>
              </a:xfrm>
              <a:custGeom>
                <a:avLst/>
                <a:gdLst>
                  <a:gd name="connsiteX0" fmla="*/ 713265 w 4283709"/>
                  <a:gd name="connsiteY0" fmla="*/ 323909 h 2859971"/>
                  <a:gd name="connsiteX1" fmla="*/ 713265 w 4283709"/>
                  <a:gd name="connsiteY1" fmla="*/ 1976275 h 2859971"/>
                  <a:gd name="connsiteX2" fmla="*/ 524002 w 4283709"/>
                  <a:gd name="connsiteY2" fmla="*/ 1976275 h 2859971"/>
                  <a:gd name="connsiteX3" fmla="*/ 524002 w 4283709"/>
                  <a:gd name="connsiteY3" fmla="*/ 2125296 h 2859971"/>
                  <a:gd name="connsiteX4" fmla="*/ 332146 w 4283709"/>
                  <a:gd name="connsiteY4" fmla="*/ 2125296 h 2859971"/>
                  <a:gd name="connsiteX5" fmla="*/ 332146 w 4283709"/>
                  <a:gd name="connsiteY5" fmla="*/ 2300184 h 2859971"/>
                  <a:gd name="connsiteX6" fmla="*/ 0 w 4283709"/>
                  <a:gd name="connsiteY6" fmla="*/ 2300184 h 2859971"/>
                  <a:gd name="connsiteX7" fmla="*/ 0 w 4283709"/>
                  <a:gd name="connsiteY7" fmla="*/ 0 h 2859971"/>
                  <a:gd name="connsiteX8" fmla="*/ 332146 w 4283709"/>
                  <a:gd name="connsiteY8" fmla="*/ 0 h 2859971"/>
                  <a:gd name="connsiteX9" fmla="*/ 332146 w 4283709"/>
                  <a:gd name="connsiteY9" fmla="*/ 174888 h 2859971"/>
                  <a:gd name="connsiteX10" fmla="*/ 524002 w 4283709"/>
                  <a:gd name="connsiteY10" fmla="*/ 174888 h 2859971"/>
                  <a:gd name="connsiteX11" fmla="*/ 524002 w 4283709"/>
                  <a:gd name="connsiteY11" fmla="*/ 323909 h 2859971"/>
                  <a:gd name="connsiteX12" fmla="*/ 3005305 w 4283709"/>
                  <a:gd name="connsiteY12" fmla="*/ 2461327 h 2859971"/>
                  <a:gd name="connsiteX13" fmla="*/ 3005305 w 4283709"/>
                  <a:gd name="connsiteY13" fmla="*/ 2570902 h 2859971"/>
                  <a:gd name="connsiteX14" fmla="*/ 2947462 w 4283709"/>
                  <a:gd name="connsiteY14" fmla="*/ 2570902 h 2859971"/>
                  <a:gd name="connsiteX15" fmla="*/ 2947462 w 4283709"/>
                  <a:gd name="connsiteY15" fmla="*/ 2859970 h 2859971"/>
                  <a:gd name="connsiteX16" fmla="*/ 2808909 w 4283709"/>
                  <a:gd name="connsiteY16" fmla="*/ 2859970 h 2859971"/>
                  <a:gd name="connsiteX17" fmla="*/ 2808909 w 4283709"/>
                  <a:gd name="connsiteY17" fmla="*/ 2570902 h 2859971"/>
                  <a:gd name="connsiteX18" fmla="*/ 2808908 w 4283709"/>
                  <a:gd name="connsiteY18" fmla="*/ 2570902 h 2859971"/>
                  <a:gd name="connsiteX19" fmla="*/ 2808908 w 4283709"/>
                  <a:gd name="connsiteY19" fmla="*/ 2461327 h 2859971"/>
                  <a:gd name="connsiteX20" fmla="*/ 3772010 w 4283709"/>
                  <a:gd name="connsiteY20" fmla="*/ 2461328 h 2859971"/>
                  <a:gd name="connsiteX21" fmla="*/ 3772010 w 4283709"/>
                  <a:gd name="connsiteY21" fmla="*/ 2570903 h 2859971"/>
                  <a:gd name="connsiteX22" fmla="*/ 3764037 w 4283709"/>
                  <a:gd name="connsiteY22" fmla="*/ 2570903 h 2859971"/>
                  <a:gd name="connsiteX23" fmla="*/ 3764037 w 4283709"/>
                  <a:gd name="connsiteY23" fmla="*/ 2859971 h 2859971"/>
                  <a:gd name="connsiteX24" fmla="*/ 3625484 w 4283709"/>
                  <a:gd name="connsiteY24" fmla="*/ 2859971 h 2859971"/>
                  <a:gd name="connsiteX25" fmla="*/ 3625484 w 4283709"/>
                  <a:gd name="connsiteY25" fmla="*/ 2570903 h 2859971"/>
                  <a:gd name="connsiteX26" fmla="*/ 3575613 w 4283709"/>
                  <a:gd name="connsiteY26" fmla="*/ 2570903 h 2859971"/>
                  <a:gd name="connsiteX27" fmla="*/ 3575613 w 4283709"/>
                  <a:gd name="connsiteY27" fmla="*/ 2461328 h 2859971"/>
                  <a:gd name="connsiteX28" fmla="*/ 3801745 w 4283709"/>
                  <a:gd name="connsiteY28" fmla="*/ 1083053 h 2859971"/>
                  <a:gd name="connsiteX29" fmla="*/ 3801745 w 4283709"/>
                  <a:gd name="connsiteY29" fmla="*/ 1217130 h 2859971"/>
                  <a:gd name="connsiteX30" fmla="*/ 3770732 w 4283709"/>
                  <a:gd name="connsiteY30" fmla="*/ 1217130 h 2859971"/>
                  <a:gd name="connsiteX31" fmla="*/ 3770732 w 4283709"/>
                  <a:gd name="connsiteY31" fmla="*/ 2326502 h 2859971"/>
                  <a:gd name="connsiteX32" fmla="*/ 3764401 w 4283709"/>
                  <a:gd name="connsiteY32" fmla="*/ 2326502 h 2859971"/>
                  <a:gd name="connsiteX33" fmla="*/ 3764401 w 4283709"/>
                  <a:gd name="connsiteY33" fmla="*/ 2461327 h 2859971"/>
                  <a:gd name="connsiteX34" fmla="*/ 3479747 w 4283709"/>
                  <a:gd name="connsiteY34" fmla="*/ 2461326 h 2859971"/>
                  <a:gd name="connsiteX35" fmla="*/ 3479747 w 4283709"/>
                  <a:gd name="connsiteY35" fmla="*/ 2326501 h 2859971"/>
                  <a:gd name="connsiteX36" fmla="*/ 3093561 w 4283709"/>
                  <a:gd name="connsiteY36" fmla="*/ 2326501 h 2859971"/>
                  <a:gd name="connsiteX37" fmla="*/ 3093561 w 4283709"/>
                  <a:gd name="connsiteY37" fmla="*/ 2461326 h 2859971"/>
                  <a:gd name="connsiteX38" fmla="*/ 2808908 w 4283709"/>
                  <a:gd name="connsiteY38" fmla="*/ 2461326 h 2859971"/>
                  <a:gd name="connsiteX39" fmla="*/ 2808908 w 4283709"/>
                  <a:gd name="connsiteY39" fmla="*/ 2256984 h 2859971"/>
                  <a:gd name="connsiteX40" fmla="*/ 2808909 w 4283709"/>
                  <a:gd name="connsiteY40" fmla="*/ 2256984 h 2859971"/>
                  <a:gd name="connsiteX41" fmla="*/ 2808909 w 4283709"/>
                  <a:gd name="connsiteY41" fmla="*/ 1217130 h 2859971"/>
                  <a:gd name="connsiteX42" fmla="*/ 2075993 w 4283709"/>
                  <a:gd name="connsiteY42" fmla="*/ 1217130 h 2859971"/>
                  <a:gd name="connsiteX43" fmla="*/ 2075993 w 4283709"/>
                  <a:gd name="connsiteY43" fmla="*/ 1290301 h 2859971"/>
                  <a:gd name="connsiteX44" fmla="*/ 1830214 w 4283709"/>
                  <a:gd name="connsiteY44" fmla="*/ 1290301 h 2859971"/>
                  <a:gd name="connsiteX45" fmla="*/ 1830214 w 4283709"/>
                  <a:gd name="connsiteY45" fmla="*/ 1339068 h 2859971"/>
                  <a:gd name="connsiteX46" fmla="*/ 1626479 w 4283709"/>
                  <a:gd name="connsiteY46" fmla="*/ 1339068 h 2859971"/>
                  <a:gd name="connsiteX47" fmla="*/ 1626479 w 4283709"/>
                  <a:gd name="connsiteY47" fmla="*/ 1436605 h 2859971"/>
                  <a:gd name="connsiteX48" fmla="*/ 1481304 w 4283709"/>
                  <a:gd name="connsiteY48" fmla="*/ 1436605 h 2859971"/>
                  <a:gd name="connsiteX49" fmla="*/ 1481304 w 4283709"/>
                  <a:gd name="connsiteY49" fmla="*/ 1519610 h 2859971"/>
                  <a:gd name="connsiteX50" fmla="*/ 1292040 w 4283709"/>
                  <a:gd name="connsiteY50" fmla="*/ 1519610 h 2859971"/>
                  <a:gd name="connsiteX51" fmla="*/ 1292040 w 4283709"/>
                  <a:gd name="connsiteY51" fmla="*/ 1619484 h 2859971"/>
                  <a:gd name="connsiteX52" fmla="*/ 1063931 w 4283709"/>
                  <a:gd name="connsiteY52" fmla="*/ 1619484 h 2859971"/>
                  <a:gd name="connsiteX53" fmla="*/ 1063931 w 4283709"/>
                  <a:gd name="connsiteY53" fmla="*/ 1735308 h 2859971"/>
                  <a:gd name="connsiteX54" fmla="*/ 892952 w 4283709"/>
                  <a:gd name="connsiteY54" fmla="*/ 1735308 h 2859971"/>
                  <a:gd name="connsiteX55" fmla="*/ 892952 w 4283709"/>
                  <a:gd name="connsiteY55" fmla="*/ 1845036 h 2859971"/>
                  <a:gd name="connsiteX56" fmla="*/ 713266 w 4283709"/>
                  <a:gd name="connsiteY56" fmla="*/ 1845036 h 2859971"/>
                  <a:gd name="connsiteX57" fmla="*/ 713266 w 4283709"/>
                  <a:gd name="connsiteY57" fmla="*/ 455148 h 2859971"/>
                  <a:gd name="connsiteX58" fmla="*/ 892952 w 4283709"/>
                  <a:gd name="connsiteY58" fmla="*/ 455148 h 2859971"/>
                  <a:gd name="connsiteX59" fmla="*/ 892952 w 4283709"/>
                  <a:gd name="connsiteY59" fmla="*/ 564876 h 2859971"/>
                  <a:gd name="connsiteX60" fmla="*/ 1063931 w 4283709"/>
                  <a:gd name="connsiteY60" fmla="*/ 564876 h 2859971"/>
                  <a:gd name="connsiteX61" fmla="*/ 1063931 w 4283709"/>
                  <a:gd name="connsiteY61" fmla="*/ 680700 h 2859971"/>
                  <a:gd name="connsiteX62" fmla="*/ 1292040 w 4283709"/>
                  <a:gd name="connsiteY62" fmla="*/ 680700 h 2859971"/>
                  <a:gd name="connsiteX63" fmla="*/ 1292040 w 4283709"/>
                  <a:gd name="connsiteY63" fmla="*/ 780574 h 2859971"/>
                  <a:gd name="connsiteX64" fmla="*/ 1481304 w 4283709"/>
                  <a:gd name="connsiteY64" fmla="*/ 780574 h 2859971"/>
                  <a:gd name="connsiteX65" fmla="*/ 1481304 w 4283709"/>
                  <a:gd name="connsiteY65" fmla="*/ 863580 h 2859971"/>
                  <a:gd name="connsiteX66" fmla="*/ 1626479 w 4283709"/>
                  <a:gd name="connsiteY66" fmla="*/ 863580 h 2859971"/>
                  <a:gd name="connsiteX67" fmla="*/ 1626479 w 4283709"/>
                  <a:gd name="connsiteY67" fmla="*/ 961116 h 2859971"/>
                  <a:gd name="connsiteX68" fmla="*/ 1830214 w 4283709"/>
                  <a:gd name="connsiteY68" fmla="*/ 961116 h 2859971"/>
                  <a:gd name="connsiteX69" fmla="*/ 1830214 w 4283709"/>
                  <a:gd name="connsiteY69" fmla="*/ 1009883 h 2859971"/>
                  <a:gd name="connsiteX70" fmla="*/ 2075993 w 4283709"/>
                  <a:gd name="connsiteY70" fmla="*/ 1009883 h 2859971"/>
                  <a:gd name="connsiteX71" fmla="*/ 2075993 w 4283709"/>
                  <a:gd name="connsiteY71" fmla="*/ 1083053 h 2859971"/>
                  <a:gd name="connsiteX72" fmla="*/ 4283709 w 4283709"/>
                  <a:gd name="connsiteY72" fmla="*/ 1026687 h 2859971"/>
                  <a:gd name="connsiteX73" fmla="*/ 4283709 w 4283709"/>
                  <a:gd name="connsiteY73" fmla="*/ 1273499 h 2859971"/>
                  <a:gd name="connsiteX74" fmla="*/ 4246187 w 4283709"/>
                  <a:gd name="connsiteY74" fmla="*/ 1273499 h 2859971"/>
                  <a:gd name="connsiteX75" fmla="*/ 4246187 w 4283709"/>
                  <a:gd name="connsiteY75" fmla="*/ 1339068 h 2859971"/>
                  <a:gd name="connsiteX76" fmla="*/ 4161128 w 4283709"/>
                  <a:gd name="connsiteY76" fmla="*/ 1339068 h 2859971"/>
                  <a:gd name="connsiteX77" fmla="*/ 4161128 w 4283709"/>
                  <a:gd name="connsiteY77" fmla="*/ 1418318 h 2859971"/>
                  <a:gd name="connsiteX78" fmla="*/ 3918404 w 4283709"/>
                  <a:gd name="connsiteY78" fmla="*/ 1418318 h 2859971"/>
                  <a:gd name="connsiteX79" fmla="*/ 3918404 w 4283709"/>
                  <a:gd name="connsiteY79" fmla="*/ 1339068 h 2859971"/>
                  <a:gd name="connsiteX80" fmla="*/ 3853086 w 4283709"/>
                  <a:gd name="connsiteY80" fmla="*/ 1339068 h 2859971"/>
                  <a:gd name="connsiteX81" fmla="*/ 3853086 w 4283709"/>
                  <a:gd name="connsiteY81" fmla="*/ 1273499 h 2859971"/>
                  <a:gd name="connsiteX82" fmla="*/ 3801748 w 4283709"/>
                  <a:gd name="connsiteY82" fmla="*/ 1273499 h 2859971"/>
                  <a:gd name="connsiteX83" fmla="*/ 3801748 w 4283709"/>
                  <a:gd name="connsiteY83" fmla="*/ 1026687 h 2859971"/>
                  <a:gd name="connsiteX84" fmla="*/ 3853086 w 4283709"/>
                  <a:gd name="connsiteY84" fmla="*/ 1026687 h 2859971"/>
                  <a:gd name="connsiteX85" fmla="*/ 3853086 w 4283709"/>
                  <a:gd name="connsiteY85" fmla="*/ 961116 h 2859971"/>
                  <a:gd name="connsiteX86" fmla="*/ 3918404 w 4283709"/>
                  <a:gd name="connsiteY86" fmla="*/ 961116 h 2859971"/>
                  <a:gd name="connsiteX87" fmla="*/ 3918404 w 4283709"/>
                  <a:gd name="connsiteY87" fmla="*/ 881867 h 2859971"/>
                  <a:gd name="connsiteX88" fmla="*/ 4161128 w 4283709"/>
                  <a:gd name="connsiteY88" fmla="*/ 881867 h 2859971"/>
                  <a:gd name="connsiteX89" fmla="*/ 4161128 w 4283709"/>
                  <a:gd name="connsiteY89" fmla="*/ 961116 h 2859971"/>
                  <a:gd name="connsiteX90" fmla="*/ 4246187 w 4283709"/>
                  <a:gd name="connsiteY90" fmla="*/ 961116 h 2859971"/>
                  <a:gd name="connsiteX91" fmla="*/ 4246187 w 4283709"/>
                  <a:gd name="connsiteY91" fmla="*/ 1026687 h 2859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83709" h="2859971">
                    <a:moveTo>
                      <a:pt x="713265" y="323909"/>
                    </a:moveTo>
                    <a:lnTo>
                      <a:pt x="713265" y="1976275"/>
                    </a:lnTo>
                    <a:lnTo>
                      <a:pt x="524002" y="1976275"/>
                    </a:lnTo>
                    <a:lnTo>
                      <a:pt x="524002" y="2125296"/>
                    </a:lnTo>
                    <a:lnTo>
                      <a:pt x="332146" y="2125296"/>
                    </a:lnTo>
                    <a:lnTo>
                      <a:pt x="332146" y="2300184"/>
                    </a:lnTo>
                    <a:lnTo>
                      <a:pt x="0" y="2300184"/>
                    </a:lnTo>
                    <a:lnTo>
                      <a:pt x="0" y="0"/>
                    </a:lnTo>
                    <a:lnTo>
                      <a:pt x="332146" y="0"/>
                    </a:lnTo>
                    <a:lnTo>
                      <a:pt x="332146" y="174888"/>
                    </a:lnTo>
                    <a:lnTo>
                      <a:pt x="524002" y="174888"/>
                    </a:lnTo>
                    <a:lnTo>
                      <a:pt x="524002" y="323909"/>
                    </a:lnTo>
                    <a:close/>
                    <a:moveTo>
                      <a:pt x="3005305" y="2461327"/>
                    </a:moveTo>
                    <a:lnTo>
                      <a:pt x="3005305" y="2570902"/>
                    </a:lnTo>
                    <a:lnTo>
                      <a:pt x="2947462" y="2570902"/>
                    </a:lnTo>
                    <a:lnTo>
                      <a:pt x="2947462" y="2859970"/>
                    </a:lnTo>
                    <a:lnTo>
                      <a:pt x="2808909" y="2859970"/>
                    </a:lnTo>
                    <a:lnTo>
                      <a:pt x="2808909" y="2570902"/>
                    </a:lnTo>
                    <a:lnTo>
                      <a:pt x="2808908" y="2570902"/>
                    </a:lnTo>
                    <a:lnTo>
                      <a:pt x="2808908" y="2461327"/>
                    </a:lnTo>
                    <a:close/>
                    <a:moveTo>
                      <a:pt x="3772010" y="2461328"/>
                    </a:moveTo>
                    <a:lnTo>
                      <a:pt x="3772010" y="2570903"/>
                    </a:lnTo>
                    <a:lnTo>
                      <a:pt x="3764037" y="2570903"/>
                    </a:lnTo>
                    <a:lnTo>
                      <a:pt x="3764037" y="2859971"/>
                    </a:lnTo>
                    <a:lnTo>
                      <a:pt x="3625484" y="2859971"/>
                    </a:lnTo>
                    <a:lnTo>
                      <a:pt x="3625484" y="2570903"/>
                    </a:lnTo>
                    <a:lnTo>
                      <a:pt x="3575613" y="2570903"/>
                    </a:lnTo>
                    <a:lnTo>
                      <a:pt x="3575613" y="2461328"/>
                    </a:lnTo>
                    <a:close/>
                    <a:moveTo>
                      <a:pt x="3801745" y="1083053"/>
                    </a:moveTo>
                    <a:lnTo>
                      <a:pt x="3801745" y="1217130"/>
                    </a:lnTo>
                    <a:lnTo>
                      <a:pt x="3770732" y="1217130"/>
                    </a:lnTo>
                    <a:lnTo>
                      <a:pt x="3770732" y="2326502"/>
                    </a:lnTo>
                    <a:lnTo>
                      <a:pt x="3764401" y="2326502"/>
                    </a:lnTo>
                    <a:lnTo>
                      <a:pt x="3764401" y="2461327"/>
                    </a:lnTo>
                    <a:lnTo>
                      <a:pt x="3479747" y="2461326"/>
                    </a:lnTo>
                    <a:lnTo>
                      <a:pt x="3479747" y="2326501"/>
                    </a:lnTo>
                    <a:lnTo>
                      <a:pt x="3093561" y="2326501"/>
                    </a:lnTo>
                    <a:lnTo>
                      <a:pt x="3093561" y="2461326"/>
                    </a:lnTo>
                    <a:lnTo>
                      <a:pt x="2808908" y="2461326"/>
                    </a:lnTo>
                    <a:lnTo>
                      <a:pt x="2808908" y="2256984"/>
                    </a:lnTo>
                    <a:lnTo>
                      <a:pt x="2808909" y="2256984"/>
                    </a:lnTo>
                    <a:lnTo>
                      <a:pt x="2808909" y="1217130"/>
                    </a:lnTo>
                    <a:lnTo>
                      <a:pt x="2075993" y="1217130"/>
                    </a:lnTo>
                    <a:lnTo>
                      <a:pt x="2075993" y="1290301"/>
                    </a:lnTo>
                    <a:lnTo>
                      <a:pt x="1830214" y="1290301"/>
                    </a:lnTo>
                    <a:lnTo>
                      <a:pt x="1830214" y="1339068"/>
                    </a:lnTo>
                    <a:lnTo>
                      <a:pt x="1626479" y="1339068"/>
                    </a:lnTo>
                    <a:lnTo>
                      <a:pt x="1626479" y="1436605"/>
                    </a:lnTo>
                    <a:lnTo>
                      <a:pt x="1481304" y="1436605"/>
                    </a:lnTo>
                    <a:lnTo>
                      <a:pt x="1481304" y="1519610"/>
                    </a:lnTo>
                    <a:lnTo>
                      <a:pt x="1292040" y="1519610"/>
                    </a:lnTo>
                    <a:lnTo>
                      <a:pt x="1292040" y="1619484"/>
                    </a:lnTo>
                    <a:lnTo>
                      <a:pt x="1063931" y="1619484"/>
                    </a:lnTo>
                    <a:lnTo>
                      <a:pt x="1063931" y="1735308"/>
                    </a:lnTo>
                    <a:lnTo>
                      <a:pt x="892952" y="1735308"/>
                    </a:lnTo>
                    <a:lnTo>
                      <a:pt x="892952" y="1845036"/>
                    </a:lnTo>
                    <a:lnTo>
                      <a:pt x="713266" y="1845036"/>
                    </a:lnTo>
                    <a:lnTo>
                      <a:pt x="713266" y="455148"/>
                    </a:lnTo>
                    <a:lnTo>
                      <a:pt x="892952" y="455148"/>
                    </a:lnTo>
                    <a:lnTo>
                      <a:pt x="892952" y="564876"/>
                    </a:lnTo>
                    <a:lnTo>
                      <a:pt x="1063931" y="564876"/>
                    </a:lnTo>
                    <a:lnTo>
                      <a:pt x="1063931" y="680700"/>
                    </a:lnTo>
                    <a:lnTo>
                      <a:pt x="1292040" y="680700"/>
                    </a:lnTo>
                    <a:lnTo>
                      <a:pt x="1292040" y="780574"/>
                    </a:lnTo>
                    <a:lnTo>
                      <a:pt x="1481304" y="780574"/>
                    </a:lnTo>
                    <a:lnTo>
                      <a:pt x="1481304" y="863580"/>
                    </a:lnTo>
                    <a:lnTo>
                      <a:pt x="1626479" y="863580"/>
                    </a:lnTo>
                    <a:lnTo>
                      <a:pt x="1626479" y="961116"/>
                    </a:lnTo>
                    <a:lnTo>
                      <a:pt x="1830214" y="961116"/>
                    </a:lnTo>
                    <a:lnTo>
                      <a:pt x="1830214" y="1009883"/>
                    </a:lnTo>
                    <a:lnTo>
                      <a:pt x="2075993" y="1009883"/>
                    </a:lnTo>
                    <a:lnTo>
                      <a:pt x="2075993" y="1083053"/>
                    </a:lnTo>
                    <a:close/>
                    <a:moveTo>
                      <a:pt x="4283709" y="1026687"/>
                    </a:moveTo>
                    <a:lnTo>
                      <a:pt x="4283709" y="1273499"/>
                    </a:lnTo>
                    <a:lnTo>
                      <a:pt x="4246187" y="1273499"/>
                    </a:lnTo>
                    <a:lnTo>
                      <a:pt x="4246187" y="1339068"/>
                    </a:lnTo>
                    <a:lnTo>
                      <a:pt x="4161128" y="1339068"/>
                    </a:lnTo>
                    <a:lnTo>
                      <a:pt x="4161128" y="1418318"/>
                    </a:lnTo>
                    <a:lnTo>
                      <a:pt x="3918404" y="1418318"/>
                    </a:lnTo>
                    <a:lnTo>
                      <a:pt x="3918404" y="1339068"/>
                    </a:lnTo>
                    <a:lnTo>
                      <a:pt x="3853086" y="1339068"/>
                    </a:lnTo>
                    <a:lnTo>
                      <a:pt x="3853086" y="1273499"/>
                    </a:lnTo>
                    <a:lnTo>
                      <a:pt x="3801748" y="1273499"/>
                    </a:lnTo>
                    <a:lnTo>
                      <a:pt x="3801748" y="1026687"/>
                    </a:lnTo>
                    <a:lnTo>
                      <a:pt x="3853086" y="1026687"/>
                    </a:lnTo>
                    <a:lnTo>
                      <a:pt x="3853086" y="961116"/>
                    </a:lnTo>
                    <a:lnTo>
                      <a:pt x="3918404" y="961116"/>
                    </a:lnTo>
                    <a:lnTo>
                      <a:pt x="3918404" y="881867"/>
                    </a:lnTo>
                    <a:lnTo>
                      <a:pt x="4161128" y="881867"/>
                    </a:lnTo>
                    <a:lnTo>
                      <a:pt x="4161128" y="961116"/>
                    </a:lnTo>
                    <a:lnTo>
                      <a:pt x="4246187" y="961116"/>
                    </a:lnTo>
                    <a:lnTo>
                      <a:pt x="4246187" y="102668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F09696CF-E2D4-844F-B69D-A0A52755A9B0}"/>
                  </a:ext>
                </a:extLst>
              </p:cNvPr>
              <p:cNvSpPr/>
              <p:nvPr/>
            </p:nvSpPr>
            <p:spPr>
              <a:xfrm rot="16200000">
                <a:off x="3767251" y="3687438"/>
                <a:ext cx="51225" cy="19750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65" name="직사각형 264">
                <a:extLst>
                  <a:ext uri="{FF2B5EF4-FFF2-40B4-BE49-F238E27FC236}">
                    <a16:creationId xmlns:a16="http://schemas.microsoft.com/office/drawing/2014/main" id="{BBCC0B73-32B2-EA4D-9615-093761161DCD}"/>
                  </a:ext>
                </a:extLst>
              </p:cNvPr>
              <p:cNvSpPr/>
              <p:nvPr/>
            </p:nvSpPr>
            <p:spPr>
              <a:xfrm rot="16200000">
                <a:off x="3869900" y="3626005"/>
                <a:ext cx="73698" cy="31909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1E2D7CE-0ED1-4A39-A58D-3D3E12CFB2C2}"/>
              </a:ext>
            </a:extLst>
          </p:cNvPr>
          <p:cNvGrpSpPr/>
          <p:nvPr/>
        </p:nvGrpSpPr>
        <p:grpSpPr>
          <a:xfrm>
            <a:off x="7689119" y="3051355"/>
            <a:ext cx="2058565" cy="2416559"/>
            <a:chOff x="5066718" y="3051355"/>
            <a:chExt cx="2058565" cy="2416559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D20ACFA-09DC-174B-9CB6-829141F279BA}"/>
                </a:ext>
              </a:extLst>
            </p:cNvPr>
            <p:cNvGrpSpPr/>
            <p:nvPr/>
          </p:nvGrpSpPr>
          <p:grpSpPr>
            <a:xfrm>
              <a:off x="5066718" y="3051355"/>
              <a:ext cx="2058565" cy="2416559"/>
              <a:chOff x="2363583" y="2981905"/>
              <a:chExt cx="2301779" cy="2589345"/>
            </a:xfrm>
          </p:grpSpPr>
          <p:sp>
            <p:nvSpPr>
              <p:cNvPr id="90" name="자유형 89">
                <a:extLst>
                  <a:ext uri="{FF2B5EF4-FFF2-40B4-BE49-F238E27FC236}">
                    <a16:creationId xmlns:a16="http://schemas.microsoft.com/office/drawing/2014/main" id="{1A326F32-66CF-984F-8EE8-651446367612}"/>
                  </a:ext>
                </a:extLst>
              </p:cNvPr>
              <p:cNvSpPr/>
              <p:nvPr/>
            </p:nvSpPr>
            <p:spPr>
              <a:xfrm>
                <a:off x="2363583" y="2981905"/>
                <a:ext cx="2301779" cy="2589345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rgbClr val="C9C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1" name="자유형 90">
                <a:extLst>
                  <a:ext uri="{FF2B5EF4-FFF2-40B4-BE49-F238E27FC236}">
                    <a16:creationId xmlns:a16="http://schemas.microsoft.com/office/drawing/2014/main" id="{09127AD2-342A-BB4A-8B56-E8D3DCD73A69}"/>
                  </a:ext>
                </a:extLst>
              </p:cNvPr>
              <p:cNvSpPr/>
              <p:nvPr/>
            </p:nvSpPr>
            <p:spPr>
              <a:xfrm>
                <a:off x="2447245" y="3083870"/>
                <a:ext cx="2134455" cy="2401116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967CBF1-771E-4CF2-ABF9-42F0EA46C91B}"/>
                </a:ext>
              </a:extLst>
            </p:cNvPr>
            <p:cNvGrpSpPr/>
            <p:nvPr/>
          </p:nvGrpSpPr>
          <p:grpSpPr>
            <a:xfrm>
              <a:off x="5563386" y="3639969"/>
              <a:ext cx="1085334" cy="1136429"/>
              <a:chOff x="5563386" y="3639969"/>
              <a:chExt cx="1085334" cy="1136429"/>
            </a:xfrm>
          </p:grpSpPr>
          <p:sp>
            <p:nvSpPr>
              <p:cNvPr id="360" name="직사각형 359">
                <a:extLst>
                  <a:ext uri="{FF2B5EF4-FFF2-40B4-BE49-F238E27FC236}">
                    <a16:creationId xmlns:a16="http://schemas.microsoft.com/office/drawing/2014/main" id="{95D5CB23-E822-624E-B85A-761F72BCABF6}"/>
                  </a:ext>
                </a:extLst>
              </p:cNvPr>
              <p:cNvSpPr/>
              <p:nvPr/>
            </p:nvSpPr>
            <p:spPr>
              <a:xfrm rot="16200000">
                <a:off x="6349673" y="3687434"/>
                <a:ext cx="51225" cy="19750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61" name="직사각형 360">
                <a:extLst>
                  <a:ext uri="{FF2B5EF4-FFF2-40B4-BE49-F238E27FC236}">
                    <a16:creationId xmlns:a16="http://schemas.microsoft.com/office/drawing/2014/main" id="{8A7E9561-9227-5F40-A0E2-BFF0AFF5C9A9}"/>
                  </a:ext>
                </a:extLst>
              </p:cNvPr>
              <p:cNvSpPr/>
              <p:nvPr/>
            </p:nvSpPr>
            <p:spPr>
              <a:xfrm rot="16200000">
                <a:off x="6452322" y="3626001"/>
                <a:ext cx="73698" cy="31909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7" name="자유형 206">
                <a:extLst>
                  <a:ext uri="{FF2B5EF4-FFF2-40B4-BE49-F238E27FC236}">
                    <a16:creationId xmlns:a16="http://schemas.microsoft.com/office/drawing/2014/main" id="{66B3F9FB-605D-C84B-925B-ED61D7E86C7D}"/>
                  </a:ext>
                </a:extLst>
              </p:cNvPr>
              <p:cNvSpPr/>
              <p:nvPr/>
            </p:nvSpPr>
            <p:spPr>
              <a:xfrm flipH="1">
                <a:off x="5563386" y="3639969"/>
                <a:ext cx="1065229" cy="1136429"/>
              </a:xfrm>
              <a:custGeom>
                <a:avLst/>
                <a:gdLst>
                  <a:gd name="connsiteX0" fmla="*/ 3956802 w 5036413"/>
                  <a:gd name="connsiteY0" fmla="*/ 0 h 4655521"/>
                  <a:gd name="connsiteX1" fmla="*/ 3822812 w 5036413"/>
                  <a:gd name="connsiteY1" fmla="*/ 0 h 4655521"/>
                  <a:gd name="connsiteX2" fmla="*/ 3822812 w 5036413"/>
                  <a:gd name="connsiteY2" fmla="*/ 121920 h 4655521"/>
                  <a:gd name="connsiteX3" fmla="*/ 3773566 w 5036413"/>
                  <a:gd name="connsiteY3" fmla="*/ 121920 h 4655521"/>
                  <a:gd name="connsiteX4" fmla="*/ 3773566 w 5036413"/>
                  <a:gd name="connsiteY4" fmla="*/ 326899 h 4655521"/>
                  <a:gd name="connsiteX5" fmla="*/ 3735278 w 5036413"/>
                  <a:gd name="connsiteY5" fmla="*/ 326899 h 4655521"/>
                  <a:gd name="connsiteX6" fmla="*/ 3735278 w 5036413"/>
                  <a:gd name="connsiteY6" fmla="*/ 466031 h 4655521"/>
                  <a:gd name="connsiteX7" fmla="*/ 1301136 w 5036413"/>
                  <a:gd name="connsiteY7" fmla="*/ 466031 h 4655521"/>
                  <a:gd name="connsiteX8" fmla="*/ 1301136 w 5036413"/>
                  <a:gd name="connsiteY8" fmla="*/ 326899 h 4655521"/>
                  <a:gd name="connsiteX9" fmla="*/ 1262848 w 5036413"/>
                  <a:gd name="connsiteY9" fmla="*/ 326899 h 4655521"/>
                  <a:gd name="connsiteX10" fmla="*/ 1262848 w 5036413"/>
                  <a:gd name="connsiteY10" fmla="*/ 121920 h 4655521"/>
                  <a:gd name="connsiteX11" fmla="*/ 1213602 w 5036413"/>
                  <a:gd name="connsiteY11" fmla="*/ 121920 h 4655521"/>
                  <a:gd name="connsiteX12" fmla="*/ 1213602 w 5036413"/>
                  <a:gd name="connsiteY12" fmla="*/ 0 h 4655521"/>
                  <a:gd name="connsiteX13" fmla="*/ 1079612 w 5036413"/>
                  <a:gd name="connsiteY13" fmla="*/ 0 h 4655521"/>
                  <a:gd name="connsiteX14" fmla="*/ 1079612 w 5036413"/>
                  <a:gd name="connsiteY14" fmla="*/ 121920 h 4655521"/>
                  <a:gd name="connsiteX15" fmla="*/ 1030366 w 5036413"/>
                  <a:gd name="connsiteY15" fmla="*/ 121920 h 4655521"/>
                  <a:gd name="connsiteX16" fmla="*/ 1030366 w 5036413"/>
                  <a:gd name="connsiteY16" fmla="*/ 326899 h 4655521"/>
                  <a:gd name="connsiteX17" fmla="*/ 992078 w 5036413"/>
                  <a:gd name="connsiteY17" fmla="*/ 326899 h 4655521"/>
                  <a:gd name="connsiteX18" fmla="*/ 992078 w 5036413"/>
                  <a:gd name="connsiteY18" fmla="*/ 466031 h 4655521"/>
                  <a:gd name="connsiteX19" fmla="*/ 506527 w 5036413"/>
                  <a:gd name="connsiteY19" fmla="*/ 466031 h 4655521"/>
                  <a:gd name="connsiteX20" fmla="*/ 506527 w 5036413"/>
                  <a:gd name="connsiteY20" fmla="*/ 617088 h 4655521"/>
                  <a:gd name="connsiteX21" fmla="*/ 396799 w 5036413"/>
                  <a:gd name="connsiteY21" fmla="*/ 617088 h 4655521"/>
                  <a:gd name="connsiteX22" fmla="*/ 396799 w 5036413"/>
                  <a:gd name="connsiteY22" fmla="*/ 934080 h 4655521"/>
                  <a:gd name="connsiteX23" fmla="*/ 186503 w 5036413"/>
                  <a:gd name="connsiteY23" fmla="*/ 934080 h 4655521"/>
                  <a:gd name="connsiteX24" fmla="*/ 186503 w 5036413"/>
                  <a:gd name="connsiteY24" fmla="*/ 1453859 h 4655521"/>
                  <a:gd name="connsiteX25" fmla="*/ 0 w 5036413"/>
                  <a:gd name="connsiteY25" fmla="*/ 1453859 h 4655521"/>
                  <a:gd name="connsiteX26" fmla="*/ 0 w 5036413"/>
                  <a:gd name="connsiteY26" fmla="*/ 1775791 h 4655521"/>
                  <a:gd name="connsiteX27" fmla="*/ 186503 w 5036413"/>
                  <a:gd name="connsiteY27" fmla="*/ 1775791 h 4655521"/>
                  <a:gd name="connsiteX28" fmla="*/ 186503 w 5036413"/>
                  <a:gd name="connsiteY28" fmla="*/ 4352228 h 4655521"/>
                  <a:gd name="connsiteX29" fmla="*/ 384269 w 5036413"/>
                  <a:gd name="connsiteY29" fmla="*/ 4352228 h 4655521"/>
                  <a:gd name="connsiteX30" fmla="*/ 384269 w 5036413"/>
                  <a:gd name="connsiteY30" fmla="*/ 4655521 h 4655521"/>
                  <a:gd name="connsiteX31" fmla="*/ 4652144 w 5036413"/>
                  <a:gd name="connsiteY31" fmla="*/ 4655521 h 4655521"/>
                  <a:gd name="connsiteX32" fmla="*/ 4652144 w 5036413"/>
                  <a:gd name="connsiteY32" fmla="*/ 4352228 h 4655521"/>
                  <a:gd name="connsiteX33" fmla="*/ 4849911 w 5036413"/>
                  <a:gd name="connsiteY33" fmla="*/ 4352228 h 4655521"/>
                  <a:gd name="connsiteX34" fmla="*/ 4849911 w 5036413"/>
                  <a:gd name="connsiteY34" fmla="*/ 1775791 h 4655521"/>
                  <a:gd name="connsiteX35" fmla="*/ 5036413 w 5036413"/>
                  <a:gd name="connsiteY35" fmla="*/ 1775791 h 4655521"/>
                  <a:gd name="connsiteX36" fmla="*/ 5036413 w 5036413"/>
                  <a:gd name="connsiteY36" fmla="*/ 1453859 h 4655521"/>
                  <a:gd name="connsiteX37" fmla="*/ 4849909 w 5036413"/>
                  <a:gd name="connsiteY37" fmla="*/ 1453859 h 4655521"/>
                  <a:gd name="connsiteX38" fmla="*/ 4849909 w 5036413"/>
                  <a:gd name="connsiteY38" fmla="*/ 934080 h 4655521"/>
                  <a:gd name="connsiteX39" fmla="*/ 4639614 w 5036413"/>
                  <a:gd name="connsiteY39" fmla="*/ 934080 h 4655521"/>
                  <a:gd name="connsiteX40" fmla="*/ 4639614 w 5036413"/>
                  <a:gd name="connsiteY40" fmla="*/ 617088 h 4655521"/>
                  <a:gd name="connsiteX41" fmla="*/ 4529886 w 5036413"/>
                  <a:gd name="connsiteY41" fmla="*/ 617088 h 4655521"/>
                  <a:gd name="connsiteX42" fmla="*/ 4529886 w 5036413"/>
                  <a:gd name="connsiteY42" fmla="*/ 466031 h 4655521"/>
                  <a:gd name="connsiteX43" fmla="*/ 4044336 w 5036413"/>
                  <a:gd name="connsiteY43" fmla="*/ 466031 h 4655521"/>
                  <a:gd name="connsiteX44" fmla="*/ 4044336 w 5036413"/>
                  <a:gd name="connsiteY44" fmla="*/ 326899 h 4655521"/>
                  <a:gd name="connsiteX45" fmla="*/ 4006048 w 5036413"/>
                  <a:gd name="connsiteY45" fmla="*/ 326899 h 4655521"/>
                  <a:gd name="connsiteX46" fmla="*/ 4006048 w 5036413"/>
                  <a:gd name="connsiteY46" fmla="*/ 121920 h 4655521"/>
                  <a:gd name="connsiteX47" fmla="*/ 3956802 w 5036413"/>
                  <a:gd name="connsiteY47" fmla="*/ 121920 h 4655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036413" h="4655521">
                    <a:moveTo>
                      <a:pt x="3956802" y="0"/>
                    </a:moveTo>
                    <a:lnTo>
                      <a:pt x="3822812" y="0"/>
                    </a:lnTo>
                    <a:lnTo>
                      <a:pt x="3822812" y="121920"/>
                    </a:lnTo>
                    <a:lnTo>
                      <a:pt x="3773566" y="121920"/>
                    </a:lnTo>
                    <a:lnTo>
                      <a:pt x="3773566" y="326899"/>
                    </a:lnTo>
                    <a:lnTo>
                      <a:pt x="3735278" y="326899"/>
                    </a:lnTo>
                    <a:lnTo>
                      <a:pt x="3735278" y="466031"/>
                    </a:lnTo>
                    <a:lnTo>
                      <a:pt x="1301136" y="466031"/>
                    </a:lnTo>
                    <a:lnTo>
                      <a:pt x="1301136" y="326899"/>
                    </a:lnTo>
                    <a:lnTo>
                      <a:pt x="1262848" y="326899"/>
                    </a:lnTo>
                    <a:lnTo>
                      <a:pt x="1262848" y="121920"/>
                    </a:lnTo>
                    <a:lnTo>
                      <a:pt x="1213602" y="121920"/>
                    </a:lnTo>
                    <a:lnTo>
                      <a:pt x="1213602" y="0"/>
                    </a:lnTo>
                    <a:lnTo>
                      <a:pt x="1079612" y="0"/>
                    </a:lnTo>
                    <a:lnTo>
                      <a:pt x="1079612" y="121920"/>
                    </a:lnTo>
                    <a:lnTo>
                      <a:pt x="1030366" y="121920"/>
                    </a:lnTo>
                    <a:lnTo>
                      <a:pt x="1030366" y="326899"/>
                    </a:lnTo>
                    <a:lnTo>
                      <a:pt x="992078" y="326899"/>
                    </a:lnTo>
                    <a:lnTo>
                      <a:pt x="992078" y="466031"/>
                    </a:lnTo>
                    <a:lnTo>
                      <a:pt x="506527" y="466031"/>
                    </a:lnTo>
                    <a:lnTo>
                      <a:pt x="506527" y="617088"/>
                    </a:lnTo>
                    <a:lnTo>
                      <a:pt x="396799" y="617088"/>
                    </a:lnTo>
                    <a:lnTo>
                      <a:pt x="396799" y="934080"/>
                    </a:lnTo>
                    <a:lnTo>
                      <a:pt x="186503" y="934080"/>
                    </a:lnTo>
                    <a:lnTo>
                      <a:pt x="186503" y="1453859"/>
                    </a:lnTo>
                    <a:lnTo>
                      <a:pt x="0" y="1453859"/>
                    </a:lnTo>
                    <a:lnTo>
                      <a:pt x="0" y="1775791"/>
                    </a:lnTo>
                    <a:lnTo>
                      <a:pt x="186503" y="1775791"/>
                    </a:lnTo>
                    <a:lnTo>
                      <a:pt x="186503" y="4352228"/>
                    </a:lnTo>
                    <a:lnTo>
                      <a:pt x="384269" y="4352228"/>
                    </a:lnTo>
                    <a:lnTo>
                      <a:pt x="384269" y="4655521"/>
                    </a:lnTo>
                    <a:lnTo>
                      <a:pt x="4652144" y="4655521"/>
                    </a:lnTo>
                    <a:lnTo>
                      <a:pt x="4652144" y="4352228"/>
                    </a:lnTo>
                    <a:lnTo>
                      <a:pt x="4849911" y="4352228"/>
                    </a:lnTo>
                    <a:lnTo>
                      <a:pt x="4849911" y="1775791"/>
                    </a:lnTo>
                    <a:lnTo>
                      <a:pt x="5036413" y="1775791"/>
                    </a:lnTo>
                    <a:lnTo>
                      <a:pt x="5036413" y="1453859"/>
                    </a:lnTo>
                    <a:lnTo>
                      <a:pt x="4849909" y="1453859"/>
                    </a:lnTo>
                    <a:lnTo>
                      <a:pt x="4849909" y="934080"/>
                    </a:lnTo>
                    <a:lnTo>
                      <a:pt x="4639614" y="934080"/>
                    </a:lnTo>
                    <a:lnTo>
                      <a:pt x="4639614" y="617088"/>
                    </a:lnTo>
                    <a:lnTo>
                      <a:pt x="4529886" y="617088"/>
                    </a:lnTo>
                    <a:lnTo>
                      <a:pt x="4529886" y="466031"/>
                    </a:lnTo>
                    <a:lnTo>
                      <a:pt x="4044336" y="466031"/>
                    </a:lnTo>
                    <a:lnTo>
                      <a:pt x="4044336" y="326899"/>
                    </a:lnTo>
                    <a:lnTo>
                      <a:pt x="4006048" y="326899"/>
                    </a:lnTo>
                    <a:lnTo>
                      <a:pt x="4006048" y="121920"/>
                    </a:lnTo>
                    <a:lnTo>
                      <a:pt x="3956802" y="12192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1928CEC9-89BF-8D42-BD6B-C36FCE3A9FA1}"/>
                  </a:ext>
                </a:extLst>
              </p:cNvPr>
              <p:cNvSpPr/>
              <p:nvPr/>
            </p:nvSpPr>
            <p:spPr>
              <a:xfrm>
                <a:off x="5818385" y="4212159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7F48F5D3-17C5-C745-A8D4-2EF61CE1F4B8}"/>
                  </a:ext>
                </a:extLst>
              </p:cNvPr>
              <p:cNvSpPr/>
              <p:nvPr/>
            </p:nvSpPr>
            <p:spPr>
              <a:xfrm>
                <a:off x="6063941" y="4212159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02D56362-236F-3947-8D29-4B05DDF06F2D}"/>
                  </a:ext>
                </a:extLst>
              </p:cNvPr>
              <p:cNvSpPr/>
              <p:nvPr/>
            </p:nvSpPr>
            <p:spPr>
              <a:xfrm>
                <a:off x="6300232" y="4212159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CEE474A0-B31C-EE45-9A58-5D3651989F89}"/>
                  </a:ext>
                </a:extLst>
              </p:cNvPr>
              <p:cNvSpPr/>
              <p:nvPr/>
            </p:nvSpPr>
            <p:spPr>
              <a:xfrm>
                <a:off x="5818385" y="4383270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D5F1AC27-32A4-1740-AA3E-48A70221CA2E}"/>
                  </a:ext>
                </a:extLst>
              </p:cNvPr>
              <p:cNvSpPr/>
              <p:nvPr/>
            </p:nvSpPr>
            <p:spPr>
              <a:xfrm>
                <a:off x="6063941" y="4383270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2201B5E5-39DB-F849-96A3-481910E376D3}"/>
                  </a:ext>
                </a:extLst>
              </p:cNvPr>
              <p:cNvSpPr/>
              <p:nvPr/>
            </p:nvSpPr>
            <p:spPr>
              <a:xfrm>
                <a:off x="6300232" y="4383270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F6A86394-303C-9145-9770-F1BCAAF6E95E}"/>
                  </a:ext>
                </a:extLst>
              </p:cNvPr>
              <p:cNvSpPr/>
              <p:nvPr/>
            </p:nvSpPr>
            <p:spPr>
              <a:xfrm>
                <a:off x="5818385" y="4550251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CD908C17-044E-1545-A146-DD2EB5A2F39E}"/>
                  </a:ext>
                </a:extLst>
              </p:cNvPr>
              <p:cNvSpPr/>
              <p:nvPr/>
            </p:nvSpPr>
            <p:spPr>
              <a:xfrm>
                <a:off x="6063941" y="4550251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B7DA2396-AC22-494F-B849-62DBFB2E04AC}"/>
                  </a:ext>
                </a:extLst>
              </p:cNvPr>
              <p:cNvSpPr/>
              <p:nvPr/>
            </p:nvSpPr>
            <p:spPr>
              <a:xfrm>
                <a:off x="5563386" y="3985268"/>
                <a:ext cx="1065229" cy="9329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6FEF4C2-57D4-43D8-B143-69F5E030767E}"/>
              </a:ext>
            </a:extLst>
          </p:cNvPr>
          <p:cNvGrpSpPr/>
          <p:nvPr/>
        </p:nvGrpSpPr>
        <p:grpSpPr>
          <a:xfrm>
            <a:off x="5066717" y="3041852"/>
            <a:ext cx="2058565" cy="2416559"/>
            <a:chOff x="7658124" y="3051355"/>
            <a:chExt cx="2058565" cy="2416559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DB01BC72-EA36-E24E-8F85-52C2D458FB2C}"/>
                </a:ext>
              </a:extLst>
            </p:cNvPr>
            <p:cNvGrpSpPr/>
            <p:nvPr/>
          </p:nvGrpSpPr>
          <p:grpSpPr>
            <a:xfrm>
              <a:off x="7658124" y="3051355"/>
              <a:ext cx="2058565" cy="2416559"/>
              <a:chOff x="2363583" y="2981905"/>
              <a:chExt cx="2301779" cy="2589345"/>
            </a:xfrm>
          </p:grpSpPr>
          <p:sp>
            <p:nvSpPr>
              <p:cNvPr id="93" name="자유형 92">
                <a:extLst>
                  <a:ext uri="{FF2B5EF4-FFF2-40B4-BE49-F238E27FC236}">
                    <a16:creationId xmlns:a16="http://schemas.microsoft.com/office/drawing/2014/main" id="{50E22F4B-E2D4-C040-A97A-F73ACD281BD1}"/>
                  </a:ext>
                </a:extLst>
              </p:cNvPr>
              <p:cNvSpPr/>
              <p:nvPr/>
            </p:nvSpPr>
            <p:spPr>
              <a:xfrm>
                <a:off x="2363583" y="2981905"/>
                <a:ext cx="2301779" cy="2589345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rgbClr val="C9C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4" name="자유형 93">
                <a:extLst>
                  <a:ext uri="{FF2B5EF4-FFF2-40B4-BE49-F238E27FC236}">
                    <a16:creationId xmlns:a16="http://schemas.microsoft.com/office/drawing/2014/main" id="{5DB4E31E-2FD3-E741-AFB5-F74217BD0D2D}"/>
                  </a:ext>
                </a:extLst>
              </p:cNvPr>
              <p:cNvSpPr/>
              <p:nvPr/>
            </p:nvSpPr>
            <p:spPr>
              <a:xfrm>
                <a:off x="2447245" y="3083870"/>
                <a:ext cx="2134455" cy="2401116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44" name="자유형 343">
              <a:extLst>
                <a:ext uri="{FF2B5EF4-FFF2-40B4-BE49-F238E27FC236}">
                  <a16:creationId xmlns:a16="http://schemas.microsoft.com/office/drawing/2014/main" id="{4CFECFEF-4FD4-4D40-8D92-21E3BE105CA0}"/>
                </a:ext>
              </a:extLst>
            </p:cNvPr>
            <p:cNvSpPr/>
            <p:nvPr/>
          </p:nvSpPr>
          <p:spPr>
            <a:xfrm rot="16200000">
              <a:off x="7943568" y="3649992"/>
              <a:ext cx="1487677" cy="1163935"/>
            </a:xfrm>
            <a:custGeom>
              <a:avLst/>
              <a:gdLst>
                <a:gd name="connsiteX0" fmla="*/ 1407799 w 1407799"/>
                <a:gd name="connsiteY0" fmla="*/ 287243 h 1207991"/>
                <a:gd name="connsiteX1" fmla="*/ 1407799 w 1407799"/>
                <a:gd name="connsiteY1" fmla="*/ 920750 h 1207991"/>
                <a:gd name="connsiteX2" fmla="*/ 1273910 w 1407799"/>
                <a:gd name="connsiteY2" fmla="*/ 920750 h 1207991"/>
                <a:gd name="connsiteX3" fmla="*/ 1273910 w 1407799"/>
                <a:gd name="connsiteY3" fmla="*/ 1131668 h 1207991"/>
                <a:gd name="connsiteX4" fmla="*/ 1191142 w 1407799"/>
                <a:gd name="connsiteY4" fmla="*/ 1131668 h 1207991"/>
                <a:gd name="connsiteX5" fmla="*/ 1191142 w 1407799"/>
                <a:gd name="connsiteY5" fmla="*/ 1207991 h 1207991"/>
                <a:gd name="connsiteX6" fmla="*/ 986892 w 1407799"/>
                <a:gd name="connsiteY6" fmla="*/ 1207991 h 1207991"/>
                <a:gd name="connsiteX7" fmla="*/ 986892 w 1407799"/>
                <a:gd name="connsiteY7" fmla="*/ 1129475 h 1207991"/>
                <a:gd name="connsiteX8" fmla="*/ 910284 w 1407799"/>
                <a:gd name="connsiteY8" fmla="*/ 1129475 h 1207991"/>
                <a:gd name="connsiteX9" fmla="*/ 910284 w 1407799"/>
                <a:gd name="connsiteY9" fmla="*/ 1042075 h 1207991"/>
                <a:gd name="connsiteX10" fmla="*/ 808159 w 1407799"/>
                <a:gd name="connsiteY10" fmla="*/ 1042075 h 1207991"/>
                <a:gd name="connsiteX11" fmla="*/ 808159 w 1407799"/>
                <a:gd name="connsiteY11" fmla="*/ 889265 h 1207991"/>
                <a:gd name="connsiteX12" fmla="*/ 720896 w 1407799"/>
                <a:gd name="connsiteY12" fmla="*/ 889265 h 1207991"/>
                <a:gd name="connsiteX13" fmla="*/ 720896 w 1407799"/>
                <a:gd name="connsiteY13" fmla="*/ 830218 h 1207991"/>
                <a:gd name="connsiteX14" fmla="*/ 651378 w 1407799"/>
                <a:gd name="connsiteY14" fmla="*/ 830218 h 1207991"/>
                <a:gd name="connsiteX15" fmla="*/ 651378 w 1407799"/>
                <a:gd name="connsiteY15" fmla="*/ 764630 h 1207991"/>
                <a:gd name="connsiteX16" fmla="*/ 608330 w 1407799"/>
                <a:gd name="connsiteY16" fmla="*/ 764630 h 1207991"/>
                <a:gd name="connsiteX17" fmla="*/ 608330 w 1407799"/>
                <a:gd name="connsiteY17" fmla="*/ 696143 h 1207991"/>
                <a:gd name="connsiteX18" fmla="*/ 572404 w 1407799"/>
                <a:gd name="connsiteY18" fmla="*/ 696143 h 1207991"/>
                <a:gd name="connsiteX19" fmla="*/ 572404 w 1407799"/>
                <a:gd name="connsiteY19" fmla="*/ 635491 h 1207991"/>
                <a:gd name="connsiteX20" fmla="*/ 358009 w 1407799"/>
                <a:gd name="connsiteY20" fmla="*/ 635491 h 1207991"/>
                <a:gd name="connsiteX21" fmla="*/ 358009 w 1407799"/>
                <a:gd name="connsiteY21" fmla="*/ 696141 h 1207991"/>
                <a:gd name="connsiteX22" fmla="*/ 288247 w 1407799"/>
                <a:gd name="connsiteY22" fmla="*/ 696141 h 1207991"/>
                <a:gd name="connsiteX23" fmla="*/ 288247 w 1407799"/>
                <a:gd name="connsiteY23" fmla="*/ 740195 h 1207991"/>
                <a:gd name="connsiteX24" fmla="*/ 222959 w 1407799"/>
                <a:gd name="connsiteY24" fmla="*/ 740195 h 1207991"/>
                <a:gd name="connsiteX25" fmla="*/ 222959 w 1407799"/>
                <a:gd name="connsiteY25" fmla="*/ 798613 h 1207991"/>
                <a:gd name="connsiteX26" fmla="*/ 166982 w 1407799"/>
                <a:gd name="connsiteY26" fmla="*/ 798613 h 1207991"/>
                <a:gd name="connsiteX27" fmla="*/ 166982 w 1407799"/>
                <a:gd name="connsiteY27" fmla="*/ 906929 h 1207991"/>
                <a:gd name="connsiteX28" fmla="*/ 0 w 1407799"/>
                <a:gd name="connsiteY28" fmla="*/ 906929 h 1207991"/>
                <a:gd name="connsiteX29" fmla="*/ 0 w 1407799"/>
                <a:gd name="connsiteY29" fmla="*/ 301063 h 1207991"/>
                <a:gd name="connsiteX30" fmla="*/ 166982 w 1407799"/>
                <a:gd name="connsiteY30" fmla="*/ 301063 h 1207991"/>
                <a:gd name="connsiteX31" fmla="*/ 166982 w 1407799"/>
                <a:gd name="connsiteY31" fmla="*/ 409378 h 1207991"/>
                <a:gd name="connsiteX32" fmla="*/ 222959 w 1407799"/>
                <a:gd name="connsiteY32" fmla="*/ 409378 h 1207991"/>
                <a:gd name="connsiteX33" fmla="*/ 222959 w 1407799"/>
                <a:gd name="connsiteY33" fmla="*/ 467796 h 1207991"/>
                <a:gd name="connsiteX34" fmla="*/ 288247 w 1407799"/>
                <a:gd name="connsiteY34" fmla="*/ 467796 h 1207991"/>
                <a:gd name="connsiteX35" fmla="*/ 288247 w 1407799"/>
                <a:gd name="connsiteY35" fmla="*/ 511851 h 1207991"/>
                <a:gd name="connsiteX36" fmla="*/ 358009 w 1407799"/>
                <a:gd name="connsiteY36" fmla="*/ 511851 h 1207991"/>
                <a:gd name="connsiteX37" fmla="*/ 358009 w 1407799"/>
                <a:gd name="connsiteY37" fmla="*/ 572500 h 1207991"/>
                <a:gd name="connsiteX38" fmla="*/ 572404 w 1407799"/>
                <a:gd name="connsiteY38" fmla="*/ 572500 h 1207991"/>
                <a:gd name="connsiteX39" fmla="*/ 572404 w 1407799"/>
                <a:gd name="connsiteY39" fmla="*/ 511849 h 1207991"/>
                <a:gd name="connsiteX40" fmla="*/ 608330 w 1407799"/>
                <a:gd name="connsiteY40" fmla="*/ 511849 h 1207991"/>
                <a:gd name="connsiteX41" fmla="*/ 608330 w 1407799"/>
                <a:gd name="connsiteY41" fmla="*/ 443361 h 1207991"/>
                <a:gd name="connsiteX42" fmla="*/ 651378 w 1407799"/>
                <a:gd name="connsiteY42" fmla="*/ 443361 h 1207991"/>
                <a:gd name="connsiteX43" fmla="*/ 651378 w 1407799"/>
                <a:gd name="connsiteY43" fmla="*/ 377773 h 1207991"/>
                <a:gd name="connsiteX44" fmla="*/ 720896 w 1407799"/>
                <a:gd name="connsiteY44" fmla="*/ 377773 h 1207991"/>
                <a:gd name="connsiteX45" fmla="*/ 720896 w 1407799"/>
                <a:gd name="connsiteY45" fmla="*/ 318727 h 1207991"/>
                <a:gd name="connsiteX46" fmla="*/ 808159 w 1407799"/>
                <a:gd name="connsiteY46" fmla="*/ 318727 h 1207991"/>
                <a:gd name="connsiteX47" fmla="*/ 808159 w 1407799"/>
                <a:gd name="connsiteY47" fmla="*/ 165916 h 1207991"/>
                <a:gd name="connsiteX48" fmla="*/ 910284 w 1407799"/>
                <a:gd name="connsiteY48" fmla="*/ 165916 h 1207991"/>
                <a:gd name="connsiteX49" fmla="*/ 910284 w 1407799"/>
                <a:gd name="connsiteY49" fmla="*/ 78516 h 1207991"/>
                <a:gd name="connsiteX50" fmla="*/ 986892 w 1407799"/>
                <a:gd name="connsiteY50" fmla="*/ 78516 h 1207991"/>
                <a:gd name="connsiteX51" fmla="*/ 986892 w 1407799"/>
                <a:gd name="connsiteY51" fmla="*/ 0 h 1207991"/>
                <a:gd name="connsiteX52" fmla="*/ 1191142 w 1407799"/>
                <a:gd name="connsiteY52" fmla="*/ 0 h 1207991"/>
                <a:gd name="connsiteX53" fmla="*/ 1191142 w 1407799"/>
                <a:gd name="connsiteY53" fmla="*/ 76323 h 1207991"/>
                <a:gd name="connsiteX54" fmla="*/ 1273910 w 1407799"/>
                <a:gd name="connsiteY54" fmla="*/ 76323 h 1207991"/>
                <a:gd name="connsiteX55" fmla="*/ 1273910 w 1407799"/>
                <a:gd name="connsiteY55" fmla="*/ 287243 h 120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407799" h="1207991">
                  <a:moveTo>
                    <a:pt x="1407799" y="287243"/>
                  </a:moveTo>
                  <a:lnTo>
                    <a:pt x="1407799" y="920750"/>
                  </a:lnTo>
                  <a:lnTo>
                    <a:pt x="1273910" y="920750"/>
                  </a:lnTo>
                  <a:lnTo>
                    <a:pt x="1273910" y="1131668"/>
                  </a:lnTo>
                  <a:lnTo>
                    <a:pt x="1191142" y="1131668"/>
                  </a:lnTo>
                  <a:lnTo>
                    <a:pt x="1191142" y="1207991"/>
                  </a:lnTo>
                  <a:lnTo>
                    <a:pt x="986892" y="1207991"/>
                  </a:lnTo>
                  <a:lnTo>
                    <a:pt x="986892" y="1129475"/>
                  </a:lnTo>
                  <a:lnTo>
                    <a:pt x="910284" y="1129475"/>
                  </a:lnTo>
                  <a:lnTo>
                    <a:pt x="910284" y="1042075"/>
                  </a:lnTo>
                  <a:lnTo>
                    <a:pt x="808159" y="1042075"/>
                  </a:lnTo>
                  <a:lnTo>
                    <a:pt x="808159" y="889265"/>
                  </a:lnTo>
                  <a:lnTo>
                    <a:pt x="720896" y="889265"/>
                  </a:lnTo>
                  <a:lnTo>
                    <a:pt x="720896" y="830218"/>
                  </a:lnTo>
                  <a:lnTo>
                    <a:pt x="651378" y="830218"/>
                  </a:lnTo>
                  <a:lnTo>
                    <a:pt x="651378" y="764630"/>
                  </a:lnTo>
                  <a:lnTo>
                    <a:pt x="608330" y="764630"/>
                  </a:lnTo>
                  <a:lnTo>
                    <a:pt x="608330" y="696143"/>
                  </a:lnTo>
                  <a:lnTo>
                    <a:pt x="572404" y="696143"/>
                  </a:lnTo>
                  <a:lnTo>
                    <a:pt x="572404" y="635491"/>
                  </a:lnTo>
                  <a:lnTo>
                    <a:pt x="358009" y="635491"/>
                  </a:lnTo>
                  <a:lnTo>
                    <a:pt x="358009" y="696141"/>
                  </a:lnTo>
                  <a:lnTo>
                    <a:pt x="288247" y="696141"/>
                  </a:lnTo>
                  <a:lnTo>
                    <a:pt x="288247" y="740195"/>
                  </a:lnTo>
                  <a:lnTo>
                    <a:pt x="222959" y="740195"/>
                  </a:lnTo>
                  <a:lnTo>
                    <a:pt x="222959" y="798613"/>
                  </a:lnTo>
                  <a:lnTo>
                    <a:pt x="166982" y="798613"/>
                  </a:lnTo>
                  <a:lnTo>
                    <a:pt x="166982" y="906929"/>
                  </a:lnTo>
                  <a:lnTo>
                    <a:pt x="0" y="906929"/>
                  </a:lnTo>
                  <a:lnTo>
                    <a:pt x="0" y="301063"/>
                  </a:lnTo>
                  <a:lnTo>
                    <a:pt x="166982" y="301063"/>
                  </a:lnTo>
                  <a:lnTo>
                    <a:pt x="166982" y="409378"/>
                  </a:lnTo>
                  <a:lnTo>
                    <a:pt x="222959" y="409378"/>
                  </a:lnTo>
                  <a:lnTo>
                    <a:pt x="222959" y="467796"/>
                  </a:lnTo>
                  <a:lnTo>
                    <a:pt x="288247" y="467796"/>
                  </a:lnTo>
                  <a:lnTo>
                    <a:pt x="288247" y="511851"/>
                  </a:lnTo>
                  <a:lnTo>
                    <a:pt x="358009" y="511851"/>
                  </a:lnTo>
                  <a:lnTo>
                    <a:pt x="358009" y="572500"/>
                  </a:lnTo>
                  <a:lnTo>
                    <a:pt x="572404" y="572500"/>
                  </a:lnTo>
                  <a:lnTo>
                    <a:pt x="572404" y="511849"/>
                  </a:lnTo>
                  <a:lnTo>
                    <a:pt x="608330" y="511849"/>
                  </a:lnTo>
                  <a:lnTo>
                    <a:pt x="608330" y="443361"/>
                  </a:lnTo>
                  <a:lnTo>
                    <a:pt x="651378" y="443361"/>
                  </a:lnTo>
                  <a:lnTo>
                    <a:pt x="651378" y="377773"/>
                  </a:lnTo>
                  <a:lnTo>
                    <a:pt x="720896" y="377773"/>
                  </a:lnTo>
                  <a:lnTo>
                    <a:pt x="720896" y="318727"/>
                  </a:lnTo>
                  <a:lnTo>
                    <a:pt x="808159" y="318727"/>
                  </a:lnTo>
                  <a:lnTo>
                    <a:pt x="808159" y="165916"/>
                  </a:lnTo>
                  <a:lnTo>
                    <a:pt x="910284" y="165916"/>
                  </a:lnTo>
                  <a:lnTo>
                    <a:pt x="910284" y="78516"/>
                  </a:lnTo>
                  <a:lnTo>
                    <a:pt x="986892" y="78516"/>
                  </a:lnTo>
                  <a:lnTo>
                    <a:pt x="986892" y="0"/>
                  </a:lnTo>
                  <a:lnTo>
                    <a:pt x="1191142" y="0"/>
                  </a:lnTo>
                  <a:lnTo>
                    <a:pt x="1191142" y="76323"/>
                  </a:lnTo>
                  <a:lnTo>
                    <a:pt x="1273910" y="76323"/>
                  </a:lnTo>
                  <a:lnTo>
                    <a:pt x="1273910" y="28724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CC0B7F0-5958-6A47-961F-29E04BB5BF1B}"/>
              </a:ext>
            </a:extLst>
          </p:cNvPr>
          <p:cNvSpPr txBox="1"/>
          <p:nvPr/>
        </p:nvSpPr>
        <p:spPr>
          <a:xfrm>
            <a:off x="3409480" y="1250537"/>
            <a:ext cx="5308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352110-E67A-4685-811C-31F548F8BCA1}"/>
              </a:ext>
            </a:extLst>
          </p:cNvPr>
          <p:cNvGrpSpPr/>
          <p:nvPr/>
        </p:nvGrpSpPr>
        <p:grpSpPr>
          <a:xfrm>
            <a:off x="4802852" y="2480443"/>
            <a:ext cx="2586293" cy="400110"/>
            <a:chOff x="5266964" y="2490053"/>
            <a:chExt cx="2586293" cy="40011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DFED262-832D-9940-875A-F4F5D9BBBB36}"/>
                </a:ext>
              </a:extLst>
            </p:cNvPr>
            <p:cNvSpPr txBox="1"/>
            <p:nvPr/>
          </p:nvSpPr>
          <p:spPr>
            <a:xfrm>
              <a:off x="5347443" y="2490053"/>
              <a:ext cx="2505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solidFill>
                    <a:srgbClr val="FF0000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예상 게임 진행 흐름</a:t>
              </a: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986B77A-58CD-4AFF-A1F5-FB003BDEE171}"/>
                </a:ext>
              </a:extLst>
            </p:cNvPr>
            <p:cNvGrpSpPr/>
            <p:nvPr/>
          </p:nvGrpSpPr>
          <p:grpSpPr>
            <a:xfrm>
              <a:off x="5266964" y="2633095"/>
              <a:ext cx="80479" cy="121777"/>
              <a:chOff x="2564454" y="2183234"/>
              <a:chExt cx="80479" cy="121777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C6B5F252-BB3C-40B7-8D35-23F2DA196618}"/>
                  </a:ext>
                </a:extLst>
              </p:cNvPr>
              <p:cNvSpPr/>
              <p:nvPr/>
            </p:nvSpPr>
            <p:spPr>
              <a:xfrm rot="10800000" flipH="1" flipV="1">
                <a:off x="2604694" y="2222530"/>
                <a:ext cx="40239" cy="4307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EBE7A05-A908-4F6D-9EB3-6D9C2390C7B1}"/>
                  </a:ext>
                </a:extLst>
              </p:cNvPr>
              <p:cNvSpPr/>
              <p:nvPr/>
            </p:nvSpPr>
            <p:spPr>
              <a:xfrm rot="10800000" flipH="1" flipV="1">
                <a:off x="2564454" y="2183234"/>
                <a:ext cx="40239" cy="4307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1FFABD9A-F6AA-421F-9EA4-03E1979FA117}"/>
                  </a:ext>
                </a:extLst>
              </p:cNvPr>
              <p:cNvSpPr/>
              <p:nvPr/>
            </p:nvSpPr>
            <p:spPr>
              <a:xfrm rot="10800000" flipH="1" flipV="1">
                <a:off x="2564454" y="2261932"/>
                <a:ext cx="40239" cy="4307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B033C7C-3543-4B26-89E7-1697A471C1BD}"/>
              </a:ext>
            </a:extLst>
          </p:cNvPr>
          <p:cNvGrpSpPr/>
          <p:nvPr/>
        </p:nvGrpSpPr>
        <p:grpSpPr>
          <a:xfrm>
            <a:off x="2806578" y="2500892"/>
            <a:ext cx="1374950" cy="400110"/>
            <a:chOff x="2675557" y="2500465"/>
            <a:chExt cx="1374950" cy="4001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A006C0-C278-894C-A12D-B1C3425666CC}"/>
                </a:ext>
              </a:extLst>
            </p:cNvPr>
            <p:cNvSpPr txBox="1"/>
            <p:nvPr/>
          </p:nvSpPr>
          <p:spPr>
            <a:xfrm>
              <a:off x="2750151" y="2500465"/>
              <a:ext cx="13003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>
                  <a:solidFill>
                    <a:srgbClr val="FF0000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게임 컨셉</a:t>
              </a: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D9ADD61F-7A12-4E80-981B-0D23754ADCD2}"/>
                </a:ext>
              </a:extLst>
            </p:cNvPr>
            <p:cNvGrpSpPr/>
            <p:nvPr/>
          </p:nvGrpSpPr>
          <p:grpSpPr>
            <a:xfrm>
              <a:off x="2675557" y="2633095"/>
              <a:ext cx="80479" cy="121777"/>
              <a:chOff x="2564454" y="2183234"/>
              <a:chExt cx="80479" cy="121777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2D54B14-A738-470D-96F7-B59697B96755}"/>
                  </a:ext>
                </a:extLst>
              </p:cNvPr>
              <p:cNvSpPr/>
              <p:nvPr/>
            </p:nvSpPr>
            <p:spPr>
              <a:xfrm rot="10800000" flipH="1" flipV="1">
                <a:off x="2604694" y="2222530"/>
                <a:ext cx="40239" cy="4307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7FF8D5B3-CF03-4DE9-B14D-1518007ED19A}"/>
                  </a:ext>
                </a:extLst>
              </p:cNvPr>
              <p:cNvSpPr/>
              <p:nvPr/>
            </p:nvSpPr>
            <p:spPr>
              <a:xfrm rot="10800000" flipH="1" flipV="1">
                <a:off x="2564454" y="2183234"/>
                <a:ext cx="40239" cy="4307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4F0AC96-95FC-41C4-BB88-148385874C42}"/>
                  </a:ext>
                </a:extLst>
              </p:cNvPr>
              <p:cNvSpPr/>
              <p:nvPr/>
            </p:nvSpPr>
            <p:spPr>
              <a:xfrm rot="10800000" flipH="1" flipV="1">
                <a:off x="2564454" y="2261932"/>
                <a:ext cx="40239" cy="4307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2E11246-9AA4-193E-1AFD-03B45CC64CB0}"/>
              </a:ext>
            </a:extLst>
          </p:cNvPr>
          <p:cNvGrpSpPr/>
          <p:nvPr/>
        </p:nvGrpSpPr>
        <p:grpSpPr>
          <a:xfrm>
            <a:off x="7970229" y="2494303"/>
            <a:ext cx="1432225" cy="400110"/>
            <a:chOff x="5266964" y="2508826"/>
            <a:chExt cx="1432225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CAC97F-9AB1-FF7B-F79E-AB75EC1E81EC}"/>
                </a:ext>
              </a:extLst>
            </p:cNvPr>
            <p:cNvSpPr txBox="1"/>
            <p:nvPr/>
          </p:nvSpPr>
          <p:spPr>
            <a:xfrm>
              <a:off x="5398832" y="2508826"/>
              <a:ext cx="1300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solidFill>
                    <a:srgbClr val="FF0000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개발 일정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863172D-0258-8CD4-9442-27E8B5A07503}"/>
                </a:ext>
              </a:extLst>
            </p:cNvPr>
            <p:cNvGrpSpPr/>
            <p:nvPr/>
          </p:nvGrpSpPr>
          <p:grpSpPr>
            <a:xfrm>
              <a:off x="5266964" y="2633095"/>
              <a:ext cx="80479" cy="121777"/>
              <a:chOff x="2564454" y="2183234"/>
              <a:chExt cx="80479" cy="121777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4285F1A-2535-C8B8-8E65-20E825AE9332}"/>
                  </a:ext>
                </a:extLst>
              </p:cNvPr>
              <p:cNvSpPr/>
              <p:nvPr/>
            </p:nvSpPr>
            <p:spPr>
              <a:xfrm rot="10800000" flipH="1" flipV="1">
                <a:off x="2604694" y="2222530"/>
                <a:ext cx="40239" cy="4307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03542AA-A9F3-FE64-756D-2945FB901FE9}"/>
                  </a:ext>
                </a:extLst>
              </p:cNvPr>
              <p:cNvSpPr/>
              <p:nvPr/>
            </p:nvSpPr>
            <p:spPr>
              <a:xfrm rot="10800000" flipH="1" flipV="1">
                <a:off x="2564454" y="2183234"/>
                <a:ext cx="40239" cy="4307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1E317D0-D8DA-15A1-48E3-F80282DE5717}"/>
                  </a:ext>
                </a:extLst>
              </p:cNvPr>
              <p:cNvSpPr/>
              <p:nvPr/>
            </p:nvSpPr>
            <p:spPr>
              <a:xfrm rot="10800000" flipH="1" flipV="1">
                <a:off x="2564454" y="2261932"/>
                <a:ext cx="40239" cy="4307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6779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3332902-BD03-4361-891D-F7753ECB18EB}"/>
              </a:ext>
            </a:extLst>
          </p:cNvPr>
          <p:cNvGrpSpPr/>
          <p:nvPr/>
        </p:nvGrpSpPr>
        <p:grpSpPr>
          <a:xfrm>
            <a:off x="630804" y="510778"/>
            <a:ext cx="11139939" cy="5710210"/>
            <a:chOff x="630804" y="510778"/>
            <a:chExt cx="11139939" cy="5710210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0790E74-6C5B-4797-AB0D-AEF3A7F4D439}"/>
                </a:ext>
              </a:extLst>
            </p:cNvPr>
            <p:cNvSpPr/>
            <p:nvPr/>
          </p:nvSpPr>
          <p:spPr>
            <a:xfrm>
              <a:off x="2059842" y="72081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ECAA64B1-BC50-4EF5-A639-80E0E55C6F74}"/>
                </a:ext>
              </a:extLst>
            </p:cNvPr>
            <p:cNvSpPr/>
            <p:nvPr/>
          </p:nvSpPr>
          <p:spPr>
            <a:xfrm>
              <a:off x="1340512" y="149739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C982B7F9-43E8-48C3-928B-27EC1CD80809}"/>
                </a:ext>
              </a:extLst>
            </p:cNvPr>
            <p:cNvSpPr/>
            <p:nvPr/>
          </p:nvSpPr>
          <p:spPr>
            <a:xfrm>
              <a:off x="10410461" y="51077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CDED2049-ADF8-4A1F-B4C5-FFB3D4D5A94A}"/>
                </a:ext>
              </a:extLst>
            </p:cNvPr>
            <p:cNvSpPr/>
            <p:nvPr/>
          </p:nvSpPr>
          <p:spPr>
            <a:xfrm>
              <a:off x="9890147" y="819151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8EA97DA-85F4-43AA-A6D0-C5A0090335C2}"/>
                </a:ext>
              </a:extLst>
            </p:cNvPr>
            <p:cNvSpPr/>
            <p:nvPr/>
          </p:nvSpPr>
          <p:spPr>
            <a:xfrm>
              <a:off x="10752204" y="2201111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D98F030-41CB-4998-A80C-DB9CA3A1BBAF}"/>
                </a:ext>
              </a:extLst>
            </p:cNvPr>
            <p:cNvSpPr/>
            <p:nvPr/>
          </p:nvSpPr>
          <p:spPr>
            <a:xfrm>
              <a:off x="630804" y="57327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74B6A9D-45C5-4223-B01C-F77AD7EFC1B7}"/>
                </a:ext>
              </a:extLst>
            </p:cNvPr>
            <p:cNvSpPr/>
            <p:nvPr/>
          </p:nvSpPr>
          <p:spPr>
            <a:xfrm>
              <a:off x="918703" y="6071096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8FB8DE95-FDC5-411C-99D9-D6CADC8DFE8E}"/>
                </a:ext>
              </a:extLst>
            </p:cNvPr>
            <p:cNvSpPr/>
            <p:nvPr/>
          </p:nvSpPr>
          <p:spPr>
            <a:xfrm>
              <a:off x="11658324" y="614604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BD48D4AF-E87B-4985-AAFD-65450A24A6ED}"/>
                </a:ext>
              </a:extLst>
            </p:cNvPr>
            <p:cNvSpPr/>
            <p:nvPr/>
          </p:nvSpPr>
          <p:spPr>
            <a:xfrm>
              <a:off x="11288115" y="5023950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2B17942-CA43-446F-99E7-23F5E5FA5736}"/>
                </a:ext>
              </a:extLst>
            </p:cNvPr>
            <p:cNvSpPr/>
            <p:nvPr/>
          </p:nvSpPr>
          <p:spPr>
            <a:xfrm>
              <a:off x="827139" y="57092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FF2F614-517D-41B0-A184-D15C7A46FF59}"/>
                </a:ext>
              </a:extLst>
            </p:cNvPr>
            <p:cNvSpPr/>
            <p:nvPr/>
          </p:nvSpPr>
          <p:spPr>
            <a:xfrm>
              <a:off x="705750" y="3488121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87BA2D9-8B8C-4819-8288-8A14A2F99F34}"/>
                </a:ext>
              </a:extLst>
            </p:cNvPr>
            <p:cNvSpPr/>
            <p:nvPr/>
          </p:nvSpPr>
          <p:spPr>
            <a:xfrm>
              <a:off x="11695797" y="1261083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7" name="자유형 446">
            <a:extLst>
              <a:ext uri="{FF2B5EF4-FFF2-40B4-BE49-F238E27FC236}">
                <a16:creationId xmlns:a16="http://schemas.microsoft.com/office/drawing/2014/main" id="{42CED0BB-0C3C-F346-AF8D-23B9C2FA33BC}"/>
              </a:ext>
            </a:extLst>
          </p:cNvPr>
          <p:cNvSpPr/>
          <p:nvPr/>
        </p:nvSpPr>
        <p:spPr>
          <a:xfrm>
            <a:off x="3292544" y="370592"/>
            <a:ext cx="458133" cy="411261"/>
          </a:xfrm>
          <a:custGeom>
            <a:avLst/>
            <a:gdLst>
              <a:gd name="connsiteX0" fmla="*/ 0 w 458133"/>
              <a:gd name="connsiteY0" fmla="*/ 104057 h 411261"/>
              <a:gd name="connsiteX1" fmla="*/ 458133 w 458133"/>
              <a:gd name="connsiteY1" fmla="*/ 104057 h 411261"/>
              <a:gd name="connsiteX2" fmla="*/ 458133 w 458133"/>
              <a:gd name="connsiteY2" fmla="*/ 195187 h 411261"/>
              <a:gd name="connsiteX3" fmla="*/ 458132 w 458133"/>
              <a:gd name="connsiteY3" fmla="*/ 195187 h 411261"/>
              <a:gd name="connsiteX4" fmla="*/ 458132 w 458133"/>
              <a:gd name="connsiteY4" fmla="*/ 248579 h 411261"/>
              <a:gd name="connsiteX5" fmla="*/ 458132 w 458133"/>
              <a:gd name="connsiteY5" fmla="*/ 253719 h 411261"/>
              <a:gd name="connsiteX6" fmla="*/ 450895 w 458133"/>
              <a:gd name="connsiteY6" fmla="*/ 253719 h 411261"/>
              <a:gd name="connsiteX7" fmla="*/ 229066 w 458133"/>
              <a:gd name="connsiteY7" fmla="*/ 411261 h 411261"/>
              <a:gd name="connsiteX8" fmla="*/ 7238 w 458133"/>
              <a:gd name="connsiteY8" fmla="*/ 253719 h 411261"/>
              <a:gd name="connsiteX9" fmla="*/ 1 w 458133"/>
              <a:gd name="connsiteY9" fmla="*/ 253719 h 411261"/>
              <a:gd name="connsiteX10" fmla="*/ 1 w 458133"/>
              <a:gd name="connsiteY10" fmla="*/ 248580 h 411261"/>
              <a:gd name="connsiteX11" fmla="*/ 0 w 458133"/>
              <a:gd name="connsiteY11" fmla="*/ 248579 h 411261"/>
              <a:gd name="connsiteX12" fmla="*/ 1 w 458133"/>
              <a:gd name="connsiteY12" fmla="*/ 248579 h 411261"/>
              <a:gd name="connsiteX13" fmla="*/ 1 w 458133"/>
              <a:gd name="connsiteY13" fmla="*/ 195187 h 411261"/>
              <a:gd name="connsiteX14" fmla="*/ 0 w 458133"/>
              <a:gd name="connsiteY14" fmla="*/ 195187 h 411261"/>
              <a:gd name="connsiteX15" fmla="*/ 0 w 458133"/>
              <a:gd name="connsiteY15" fmla="*/ 0 h 411261"/>
              <a:gd name="connsiteX16" fmla="*/ 458133 w 458133"/>
              <a:gd name="connsiteY16" fmla="*/ 0 h 411261"/>
              <a:gd name="connsiteX17" fmla="*/ 458133 w 458133"/>
              <a:gd name="connsiteY17" fmla="*/ 52657 h 411261"/>
              <a:gd name="connsiteX18" fmla="*/ 0 w 458133"/>
              <a:gd name="connsiteY18" fmla="*/ 52657 h 411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8133" h="411261">
                <a:moveTo>
                  <a:pt x="0" y="104057"/>
                </a:moveTo>
                <a:lnTo>
                  <a:pt x="458133" y="104057"/>
                </a:lnTo>
                <a:lnTo>
                  <a:pt x="458133" y="195187"/>
                </a:lnTo>
                <a:lnTo>
                  <a:pt x="458132" y="195187"/>
                </a:lnTo>
                <a:lnTo>
                  <a:pt x="458132" y="248579"/>
                </a:lnTo>
                <a:lnTo>
                  <a:pt x="458132" y="253719"/>
                </a:lnTo>
                <a:lnTo>
                  <a:pt x="450895" y="253719"/>
                </a:lnTo>
                <a:lnTo>
                  <a:pt x="229066" y="411261"/>
                </a:lnTo>
                <a:lnTo>
                  <a:pt x="7238" y="253719"/>
                </a:lnTo>
                <a:lnTo>
                  <a:pt x="1" y="253719"/>
                </a:lnTo>
                <a:lnTo>
                  <a:pt x="1" y="248580"/>
                </a:lnTo>
                <a:lnTo>
                  <a:pt x="0" y="248579"/>
                </a:lnTo>
                <a:lnTo>
                  <a:pt x="1" y="248579"/>
                </a:lnTo>
                <a:lnTo>
                  <a:pt x="1" y="195187"/>
                </a:lnTo>
                <a:lnTo>
                  <a:pt x="0" y="195187"/>
                </a:lnTo>
                <a:close/>
                <a:moveTo>
                  <a:pt x="0" y="0"/>
                </a:moveTo>
                <a:lnTo>
                  <a:pt x="458133" y="0"/>
                </a:lnTo>
                <a:lnTo>
                  <a:pt x="458133" y="52657"/>
                </a:lnTo>
                <a:lnTo>
                  <a:pt x="0" y="52657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0" name="자유형 89">
            <a:extLst>
              <a:ext uri="{FF2B5EF4-FFF2-40B4-BE49-F238E27FC236}">
                <a16:creationId xmlns:a16="http://schemas.microsoft.com/office/drawing/2014/main" id="{E09916DF-351D-4F30-88CB-96AC51E1FE52}"/>
              </a:ext>
            </a:extLst>
          </p:cNvPr>
          <p:cNvSpPr/>
          <p:nvPr/>
        </p:nvSpPr>
        <p:spPr>
          <a:xfrm>
            <a:off x="5066718" y="3051355"/>
            <a:ext cx="2058565" cy="2416559"/>
          </a:xfrm>
          <a:custGeom>
            <a:avLst/>
            <a:gdLst>
              <a:gd name="connsiteX0" fmla="*/ 247432 w 2301779"/>
              <a:gd name="connsiteY0" fmla="*/ 0 h 2589345"/>
              <a:gd name="connsiteX1" fmla="*/ 2037350 w 2301779"/>
              <a:gd name="connsiteY1" fmla="*/ 0 h 2589345"/>
              <a:gd name="connsiteX2" fmla="*/ 2037350 w 2301779"/>
              <a:gd name="connsiteY2" fmla="*/ 119442 h 2589345"/>
              <a:gd name="connsiteX3" fmla="*/ 2166878 w 2301779"/>
              <a:gd name="connsiteY3" fmla="*/ 119442 h 2589345"/>
              <a:gd name="connsiteX4" fmla="*/ 2166878 w 2301779"/>
              <a:gd name="connsiteY4" fmla="*/ 247197 h 2589345"/>
              <a:gd name="connsiteX5" fmla="*/ 2301779 w 2301779"/>
              <a:gd name="connsiteY5" fmla="*/ 247197 h 2589345"/>
              <a:gd name="connsiteX6" fmla="*/ 2301779 w 2301779"/>
              <a:gd name="connsiteY6" fmla="*/ 2343125 h 2589345"/>
              <a:gd name="connsiteX7" fmla="*/ 2166878 w 2301779"/>
              <a:gd name="connsiteY7" fmla="*/ 2343125 h 2589345"/>
              <a:gd name="connsiteX8" fmla="*/ 2166878 w 2301779"/>
              <a:gd name="connsiteY8" fmla="*/ 2470881 h 2589345"/>
              <a:gd name="connsiteX9" fmla="*/ 2037350 w 2301779"/>
              <a:gd name="connsiteY9" fmla="*/ 2470881 h 2589345"/>
              <a:gd name="connsiteX10" fmla="*/ 2037350 w 2301779"/>
              <a:gd name="connsiteY10" fmla="*/ 2589345 h 2589345"/>
              <a:gd name="connsiteX11" fmla="*/ 247432 w 2301779"/>
              <a:gd name="connsiteY11" fmla="*/ 2589345 h 2589345"/>
              <a:gd name="connsiteX12" fmla="*/ 247432 w 2301779"/>
              <a:gd name="connsiteY12" fmla="*/ 2470881 h 2589345"/>
              <a:gd name="connsiteX13" fmla="*/ 130737 w 2301779"/>
              <a:gd name="connsiteY13" fmla="*/ 2470881 h 2589345"/>
              <a:gd name="connsiteX14" fmla="*/ 130737 w 2301779"/>
              <a:gd name="connsiteY14" fmla="*/ 2343125 h 2589345"/>
              <a:gd name="connsiteX15" fmla="*/ 0 w 2301779"/>
              <a:gd name="connsiteY15" fmla="*/ 2343125 h 2589345"/>
              <a:gd name="connsiteX16" fmla="*/ 0 w 2301779"/>
              <a:gd name="connsiteY16" fmla="*/ 247197 h 2589345"/>
              <a:gd name="connsiteX17" fmla="*/ 130737 w 2301779"/>
              <a:gd name="connsiteY17" fmla="*/ 247197 h 2589345"/>
              <a:gd name="connsiteX18" fmla="*/ 130737 w 2301779"/>
              <a:gd name="connsiteY18" fmla="*/ 119442 h 2589345"/>
              <a:gd name="connsiteX19" fmla="*/ 247432 w 2301779"/>
              <a:gd name="connsiteY19" fmla="*/ 119442 h 258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01779" h="2589345">
                <a:moveTo>
                  <a:pt x="247432" y="0"/>
                </a:moveTo>
                <a:lnTo>
                  <a:pt x="2037350" y="0"/>
                </a:lnTo>
                <a:lnTo>
                  <a:pt x="2037350" y="119442"/>
                </a:lnTo>
                <a:lnTo>
                  <a:pt x="2166878" y="119442"/>
                </a:lnTo>
                <a:lnTo>
                  <a:pt x="2166878" y="247197"/>
                </a:lnTo>
                <a:lnTo>
                  <a:pt x="2301779" y="247197"/>
                </a:lnTo>
                <a:lnTo>
                  <a:pt x="2301779" y="2343125"/>
                </a:lnTo>
                <a:lnTo>
                  <a:pt x="2166878" y="2343125"/>
                </a:lnTo>
                <a:lnTo>
                  <a:pt x="2166878" y="2470881"/>
                </a:lnTo>
                <a:lnTo>
                  <a:pt x="2037350" y="2470881"/>
                </a:lnTo>
                <a:lnTo>
                  <a:pt x="2037350" y="2589345"/>
                </a:lnTo>
                <a:lnTo>
                  <a:pt x="247432" y="2589345"/>
                </a:lnTo>
                <a:lnTo>
                  <a:pt x="247432" y="2470881"/>
                </a:lnTo>
                <a:lnTo>
                  <a:pt x="130737" y="2470881"/>
                </a:lnTo>
                <a:lnTo>
                  <a:pt x="130737" y="2343125"/>
                </a:lnTo>
                <a:lnTo>
                  <a:pt x="0" y="2343125"/>
                </a:lnTo>
                <a:lnTo>
                  <a:pt x="0" y="247197"/>
                </a:lnTo>
                <a:lnTo>
                  <a:pt x="130737" y="247197"/>
                </a:lnTo>
                <a:lnTo>
                  <a:pt x="130737" y="119442"/>
                </a:lnTo>
                <a:lnTo>
                  <a:pt x="247432" y="119442"/>
                </a:lnTo>
                <a:close/>
              </a:path>
            </a:pathLst>
          </a:custGeom>
          <a:solidFill>
            <a:srgbClr val="C9C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1" name="자유형 92">
            <a:extLst>
              <a:ext uri="{FF2B5EF4-FFF2-40B4-BE49-F238E27FC236}">
                <a16:creationId xmlns:a16="http://schemas.microsoft.com/office/drawing/2014/main" id="{50AF27D8-02F8-440D-9BBA-9A409C07A532}"/>
              </a:ext>
            </a:extLst>
          </p:cNvPr>
          <p:cNvSpPr/>
          <p:nvPr/>
        </p:nvSpPr>
        <p:spPr>
          <a:xfrm>
            <a:off x="7658124" y="3051355"/>
            <a:ext cx="2058565" cy="2416559"/>
          </a:xfrm>
          <a:custGeom>
            <a:avLst/>
            <a:gdLst>
              <a:gd name="connsiteX0" fmla="*/ 247432 w 2301779"/>
              <a:gd name="connsiteY0" fmla="*/ 0 h 2589345"/>
              <a:gd name="connsiteX1" fmla="*/ 2037350 w 2301779"/>
              <a:gd name="connsiteY1" fmla="*/ 0 h 2589345"/>
              <a:gd name="connsiteX2" fmla="*/ 2037350 w 2301779"/>
              <a:gd name="connsiteY2" fmla="*/ 119442 h 2589345"/>
              <a:gd name="connsiteX3" fmla="*/ 2166878 w 2301779"/>
              <a:gd name="connsiteY3" fmla="*/ 119442 h 2589345"/>
              <a:gd name="connsiteX4" fmla="*/ 2166878 w 2301779"/>
              <a:gd name="connsiteY4" fmla="*/ 247197 h 2589345"/>
              <a:gd name="connsiteX5" fmla="*/ 2301779 w 2301779"/>
              <a:gd name="connsiteY5" fmla="*/ 247197 h 2589345"/>
              <a:gd name="connsiteX6" fmla="*/ 2301779 w 2301779"/>
              <a:gd name="connsiteY6" fmla="*/ 2343125 h 2589345"/>
              <a:gd name="connsiteX7" fmla="*/ 2166878 w 2301779"/>
              <a:gd name="connsiteY7" fmla="*/ 2343125 h 2589345"/>
              <a:gd name="connsiteX8" fmla="*/ 2166878 w 2301779"/>
              <a:gd name="connsiteY8" fmla="*/ 2470881 h 2589345"/>
              <a:gd name="connsiteX9" fmla="*/ 2037350 w 2301779"/>
              <a:gd name="connsiteY9" fmla="*/ 2470881 h 2589345"/>
              <a:gd name="connsiteX10" fmla="*/ 2037350 w 2301779"/>
              <a:gd name="connsiteY10" fmla="*/ 2589345 h 2589345"/>
              <a:gd name="connsiteX11" fmla="*/ 247432 w 2301779"/>
              <a:gd name="connsiteY11" fmla="*/ 2589345 h 2589345"/>
              <a:gd name="connsiteX12" fmla="*/ 247432 w 2301779"/>
              <a:gd name="connsiteY12" fmla="*/ 2470881 h 2589345"/>
              <a:gd name="connsiteX13" fmla="*/ 130737 w 2301779"/>
              <a:gd name="connsiteY13" fmla="*/ 2470881 h 2589345"/>
              <a:gd name="connsiteX14" fmla="*/ 130737 w 2301779"/>
              <a:gd name="connsiteY14" fmla="*/ 2343125 h 2589345"/>
              <a:gd name="connsiteX15" fmla="*/ 0 w 2301779"/>
              <a:gd name="connsiteY15" fmla="*/ 2343125 h 2589345"/>
              <a:gd name="connsiteX16" fmla="*/ 0 w 2301779"/>
              <a:gd name="connsiteY16" fmla="*/ 247197 h 2589345"/>
              <a:gd name="connsiteX17" fmla="*/ 130737 w 2301779"/>
              <a:gd name="connsiteY17" fmla="*/ 247197 h 2589345"/>
              <a:gd name="connsiteX18" fmla="*/ 130737 w 2301779"/>
              <a:gd name="connsiteY18" fmla="*/ 119442 h 2589345"/>
              <a:gd name="connsiteX19" fmla="*/ 247432 w 2301779"/>
              <a:gd name="connsiteY19" fmla="*/ 119442 h 258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01779" h="2589345">
                <a:moveTo>
                  <a:pt x="247432" y="0"/>
                </a:moveTo>
                <a:lnTo>
                  <a:pt x="2037350" y="0"/>
                </a:lnTo>
                <a:lnTo>
                  <a:pt x="2037350" y="119442"/>
                </a:lnTo>
                <a:lnTo>
                  <a:pt x="2166878" y="119442"/>
                </a:lnTo>
                <a:lnTo>
                  <a:pt x="2166878" y="247197"/>
                </a:lnTo>
                <a:lnTo>
                  <a:pt x="2301779" y="247197"/>
                </a:lnTo>
                <a:lnTo>
                  <a:pt x="2301779" y="2343125"/>
                </a:lnTo>
                <a:lnTo>
                  <a:pt x="2166878" y="2343125"/>
                </a:lnTo>
                <a:lnTo>
                  <a:pt x="2166878" y="2470881"/>
                </a:lnTo>
                <a:lnTo>
                  <a:pt x="2037350" y="2470881"/>
                </a:lnTo>
                <a:lnTo>
                  <a:pt x="2037350" y="2589345"/>
                </a:lnTo>
                <a:lnTo>
                  <a:pt x="247432" y="2589345"/>
                </a:lnTo>
                <a:lnTo>
                  <a:pt x="247432" y="2470881"/>
                </a:lnTo>
                <a:lnTo>
                  <a:pt x="130737" y="2470881"/>
                </a:lnTo>
                <a:lnTo>
                  <a:pt x="130737" y="2343125"/>
                </a:lnTo>
                <a:lnTo>
                  <a:pt x="0" y="2343125"/>
                </a:lnTo>
                <a:lnTo>
                  <a:pt x="0" y="247197"/>
                </a:lnTo>
                <a:lnTo>
                  <a:pt x="130737" y="247197"/>
                </a:lnTo>
                <a:lnTo>
                  <a:pt x="130737" y="119442"/>
                </a:lnTo>
                <a:lnTo>
                  <a:pt x="247432" y="119442"/>
                </a:lnTo>
                <a:close/>
              </a:path>
            </a:pathLst>
          </a:custGeom>
          <a:solidFill>
            <a:srgbClr val="C9C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CFC8280A-F3D8-4D0B-9879-EE04851C4981}"/>
              </a:ext>
            </a:extLst>
          </p:cNvPr>
          <p:cNvGrpSpPr/>
          <p:nvPr/>
        </p:nvGrpSpPr>
        <p:grpSpPr>
          <a:xfrm>
            <a:off x="4803137" y="2511738"/>
            <a:ext cx="2655818" cy="400110"/>
            <a:chOff x="5266964" y="2501033"/>
            <a:chExt cx="2655818" cy="400110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23AAECD-853D-43F1-AC3E-892AAA9A7019}"/>
                </a:ext>
              </a:extLst>
            </p:cNvPr>
            <p:cNvSpPr txBox="1"/>
            <p:nvPr/>
          </p:nvSpPr>
          <p:spPr>
            <a:xfrm>
              <a:off x="5416968" y="2501033"/>
              <a:ext cx="2505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solidFill>
                    <a:srgbClr val="BFBFBF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예상 게임 진행 흐름</a:t>
              </a:r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5FBF0B5C-1E3A-406F-A87B-9426C308EAA0}"/>
                </a:ext>
              </a:extLst>
            </p:cNvPr>
            <p:cNvGrpSpPr/>
            <p:nvPr/>
          </p:nvGrpSpPr>
          <p:grpSpPr>
            <a:xfrm>
              <a:off x="5266964" y="2633095"/>
              <a:ext cx="80479" cy="121777"/>
              <a:chOff x="2564454" y="2183234"/>
              <a:chExt cx="80479" cy="121777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C3D648D1-0516-4E20-96D8-ED3EC1275033}"/>
                  </a:ext>
                </a:extLst>
              </p:cNvPr>
              <p:cNvSpPr/>
              <p:nvPr/>
            </p:nvSpPr>
            <p:spPr>
              <a:xfrm rot="10800000" flipH="1" flipV="1">
                <a:off x="2604694" y="2222530"/>
                <a:ext cx="40239" cy="4307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BC856ED2-0F97-45DD-B8D8-2F501EB0AC42}"/>
                  </a:ext>
                </a:extLst>
              </p:cNvPr>
              <p:cNvSpPr/>
              <p:nvPr/>
            </p:nvSpPr>
            <p:spPr>
              <a:xfrm rot="10800000" flipH="1" flipV="1">
                <a:off x="2564454" y="2183234"/>
                <a:ext cx="40239" cy="4307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A85FF045-EE37-4FA8-B2C4-4578DE7DAF29}"/>
                  </a:ext>
                </a:extLst>
              </p:cNvPr>
              <p:cNvSpPr/>
              <p:nvPr/>
            </p:nvSpPr>
            <p:spPr>
              <a:xfrm rot="10800000" flipH="1" flipV="1">
                <a:off x="2564454" y="2261932"/>
                <a:ext cx="40239" cy="4307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B81986-03D4-4A04-AC3B-AAE8C2D85930}"/>
              </a:ext>
            </a:extLst>
          </p:cNvPr>
          <p:cNvGrpSpPr/>
          <p:nvPr/>
        </p:nvGrpSpPr>
        <p:grpSpPr>
          <a:xfrm>
            <a:off x="2475311" y="1529923"/>
            <a:ext cx="2058565" cy="2416559"/>
            <a:chOff x="2475311" y="1529923"/>
            <a:chExt cx="2058565" cy="2416559"/>
          </a:xfrm>
        </p:grpSpPr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09EB107C-8531-40D3-BB9D-D326557E74F6}"/>
                </a:ext>
              </a:extLst>
            </p:cNvPr>
            <p:cNvGrpSpPr/>
            <p:nvPr/>
          </p:nvGrpSpPr>
          <p:grpSpPr>
            <a:xfrm>
              <a:off x="2475311" y="1529923"/>
              <a:ext cx="2058565" cy="2416559"/>
              <a:chOff x="2363583" y="2981905"/>
              <a:chExt cx="2301779" cy="2589345"/>
            </a:xfrm>
          </p:grpSpPr>
          <p:sp>
            <p:nvSpPr>
              <p:cNvPr id="157" name="자유형 86">
                <a:extLst>
                  <a:ext uri="{FF2B5EF4-FFF2-40B4-BE49-F238E27FC236}">
                    <a16:creationId xmlns:a16="http://schemas.microsoft.com/office/drawing/2014/main" id="{ED82EE9E-DA0B-4A70-A0C5-3EC042BF6D68}"/>
                  </a:ext>
                </a:extLst>
              </p:cNvPr>
              <p:cNvSpPr/>
              <p:nvPr/>
            </p:nvSpPr>
            <p:spPr>
              <a:xfrm>
                <a:off x="2363583" y="2981905"/>
                <a:ext cx="2301779" cy="2589345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rgbClr val="C9C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8" name="자유형 87">
                <a:extLst>
                  <a:ext uri="{FF2B5EF4-FFF2-40B4-BE49-F238E27FC236}">
                    <a16:creationId xmlns:a16="http://schemas.microsoft.com/office/drawing/2014/main" id="{1E81EA55-58A2-44BC-A67F-A7A158F3B390}"/>
                  </a:ext>
                </a:extLst>
              </p:cNvPr>
              <p:cNvSpPr/>
              <p:nvPr/>
            </p:nvSpPr>
            <p:spPr>
              <a:xfrm>
                <a:off x="2447245" y="3083870"/>
                <a:ext cx="2134455" cy="2401116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C70ACC86-350B-44C8-8A50-128598014E6E}"/>
                </a:ext>
              </a:extLst>
            </p:cNvPr>
            <p:cNvGrpSpPr/>
            <p:nvPr/>
          </p:nvGrpSpPr>
          <p:grpSpPr>
            <a:xfrm>
              <a:off x="2972933" y="1910681"/>
              <a:ext cx="1063321" cy="1539739"/>
              <a:chOff x="3000706" y="3432771"/>
              <a:chExt cx="1065592" cy="1543027"/>
            </a:xfrm>
            <a:solidFill>
              <a:srgbClr val="F63B56"/>
            </a:solidFill>
          </p:grpSpPr>
          <p:sp>
            <p:nvSpPr>
              <p:cNvPr id="160" name="자유형 276">
                <a:extLst>
                  <a:ext uri="{FF2B5EF4-FFF2-40B4-BE49-F238E27FC236}">
                    <a16:creationId xmlns:a16="http://schemas.microsoft.com/office/drawing/2014/main" id="{D5FFC757-EC51-4DEE-A51A-A1AE8A7B9DEC}"/>
                  </a:ext>
                </a:extLst>
              </p:cNvPr>
              <p:cNvSpPr/>
              <p:nvPr/>
            </p:nvSpPr>
            <p:spPr>
              <a:xfrm rot="16200000">
                <a:off x="2744285" y="3689192"/>
                <a:ext cx="1543027" cy="1030185"/>
              </a:xfrm>
              <a:custGeom>
                <a:avLst/>
                <a:gdLst>
                  <a:gd name="connsiteX0" fmla="*/ 713265 w 4283709"/>
                  <a:gd name="connsiteY0" fmla="*/ 323909 h 2859971"/>
                  <a:gd name="connsiteX1" fmla="*/ 713265 w 4283709"/>
                  <a:gd name="connsiteY1" fmla="*/ 1976275 h 2859971"/>
                  <a:gd name="connsiteX2" fmla="*/ 524002 w 4283709"/>
                  <a:gd name="connsiteY2" fmla="*/ 1976275 h 2859971"/>
                  <a:gd name="connsiteX3" fmla="*/ 524002 w 4283709"/>
                  <a:gd name="connsiteY3" fmla="*/ 2125296 h 2859971"/>
                  <a:gd name="connsiteX4" fmla="*/ 332146 w 4283709"/>
                  <a:gd name="connsiteY4" fmla="*/ 2125296 h 2859971"/>
                  <a:gd name="connsiteX5" fmla="*/ 332146 w 4283709"/>
                  <a:gd name="connsiteY5" fmla="*/ 2300184 h 2859971"/>
                  <a:gd name="connsiteX6" fmla="*/ 0 w 4283709"/>
                  <a:gd name="connsiteY6" fmla="*/ 2300184 h 2859971"/>
                  <a:gd name="connsiteX7" fmla="*/ 0 w 4283709"/>
                  <a:gd name="connsiteY7" fmla="*/ 0 h 2859971"/>
                  <a:gd name="connsiteX8" fmla="*/ 332146 w 4283709"/>
                  <a:gd name="connsiteY8" fmla="*/ 0 h 2859971"/>
                  <a:gd name="connsiteX9" fmla="*/ 332146 w 4283709"/>
                  <a:gd name="connsiteY9" fmla="*/ 174888 h 2859971"/>
                  <a:gd name="connsiteX10" fmla="*/ 524002 w 4283709"/>
                  <a:gd name="connsiteY10" fmla="*/ 174888 h 2859971"/>
                  <a:gd name="connsiteX11" fmla="*/ 524002 w 4283709"/>
                  <a:gd name="connsiteY11" fmla="*/ 323909 h 2859971"/>
                  <a:gd name="connsiteX12" fmla="*/ 3005305 w 4283709"/>
                  <a:gd name="connsiteY12" fmla="*/ 2461327 h 2859971"/>
                  <a:gd name="connsiteX13" fmla="*/ 3005305 w 4283709"/>
                  <a:gd name="connsiteY13" fmla="*/ 2570902 h 2859971"/>
                  <a:gd name="connsiteX14" fmla="*/ 2947462 w 4283709"/>
                  <a:gd name="connsiteY14" fmla="*/ 2570902 h 2859971"/>
                  <a:gd name="connsiteX15" fmla="*/ 2947462 w 4283709"/>
                  <a:gd name="connsiteY15" fmla="*/ 2859970 h 2859971"/>
                  <a:gd name="connsiteX16" fmla="*/ 2808909 w 4283709"/>
                  <a:gd name="connsiteY16" fmla="*/ 2859970 h 2859971"/>
                  <a:gd name="connsiteX17" fmla="*/ 2808909 w 4283709"/>
                  <a:gd name="connsiteY17" fmla="*/ 2570902 h 2859971"/>
                  <a:gd name="connsiteX18" fmla="*/ 2808908 w 4283709"/>
                  <a:gd name="connsiteY18" fmla="*/ 2570902 h 2859971"/>
                  <a:gd name="connsiteX19" fmla="*/ 2808908 w 4283709"/>
                  <a:gd name="connsiteY19" fmla="*/ 2461327 h 2859971"/>
                  <a:gd name="connsiteX20" fmla="*/ 3772010 w 4283709"/>
                  <a:gd name="connsiteY20" fmla="*/ 2461328 h 2859971"/>
                  <a:gd name="connsiteX21" fmla="*/ 3772010 w 4283709"/>
                  <a:gd name="connsiteY21" fmla="*/ 2570903 h 2859971"/>
                  <a:gd name="connsiteX22" fmla="*/ 3764037 w 4283709"/>
                  <a:gd name="connsiteY22" fmla="*/ 2570903 h 2859971"/>
                  <a:gd name="connsiteX23" fmla="*/ 3764037 w 4283709"/>
                  <a:gd name="connsiteY23" fmla="*/ 2859971 h 2859971"/>
                  <a:gd name="connsiteX24" fmla="*/ 3625484 w 4283709"/>
                  <a:gd name="connsiteY24" fmla="*/ 2859971 h 2859971"/>
                  <a:gd name="connsiteX25" fmla="*/ 3625484 w 4283709"/>
                  <a:gd name="connsiteY25" fmla="*/ 2570903 h 2859971"/>
                  <a:gd name="connsiteX26" fmla="*/ 3575613 w 4283709"/>
                  <a:gd name="connsiteY26" fmla="*/ 2570903 h 2859971"/>
                  <a:gd name="connsiteX27" fmla="*/ 3575613 w 4283709"/>
                  <a:gd name="connsiteY27" fmla="*/ 2461328 h 2859971"/>
                  <a:gd name="connsiteX28" fmla="*/ 3801745 w 4283709"/>
                  <a:gd name="connsiteY28" fmla="*/ 1083053 h 2859971"/>
                  <a:gd name="connsiteX29" fmla="*/ 3801745 w 4283709"/>
                  <a:gd name="connsiteY29" fmla="*/ 1217130 h 2859971"/>
                  <a:gd name="connsiteX30" fmla="*/ 3770732 w 4283709"/>
                  <a:gd name="connsiteY30" fmla="*/ 1217130 h 2859971"/>
                  <a:gd name="connsiteX31" fmla="*/ 3770732 w 4283709"/>
                  <a:gd name="connsiteY31" fmla="*/ 2326502 h 2859971"/>
                  <a:gd name="connsiteX32" fmla="*/ 3764401 w 4283709"/>
                  <a:gd name="connsiteY32" fmla="*/ 2326502 h 2859971"/>
                  <a:gd name="connsiteX33" fmla="*/ 3764401 w 4283709"/>
                  <a:gd name="connsiteY33" fmla="*/ 2461327 h 2859971"/>
                  <a:gd name="connsiteX34" fmla="*/ 3479747 w 4283709"/>
                  <a:gd name="connsiteY34" fmla="*/ 2461326 h 2859971"/>
                  <a:gd name="connsiteX35" fmla="*/ 3479747 w 4283709"/>
                  <a:gd name="connsiteY35" fmla="*/ 2326501 h 2859971"/>
                  <a:gd name="connsiteX36" fmla="*/ 3093561 w 4283709"/>
                  <a:gd name="connsiteY36" fmla="*/ 2326501 h 2859971"/>
                  <a:gd name="connsiteX37" fmla="*/ 3093561 w 4283709"/>
                  <a:gd name="connsiteY37" fmla="*/ 2461326 h 2859971"/>
                  <a:gd name="connsiteX38" fmla="*/ 2808908 w 4283709"/>
                  <a:gd name="connsiteY38" fmla="*/ 2461326 h 2859971"/>
                  <a:gd name="connsiteX39" fmla="*/ 2808908 w 4283709"/>
                  <a:gd name="connsiteY39" fmla="*/ 2256984 h 2859971"/>
                  <a:gd name="connsiteX40" fmla="*/ 2808909 w 4283709"/>
                  <a:gd name="connsiteY40" fmla="*/ 2256984 h 2859971"/>
                  <a:gd name="connsiteX41" fmla="*/ 2808909 w 4283709"/>
                  <a:gd name="connsiteY41" fmla="*/ 1217130 h 2859971"/>
                  <a:gd name="connsiteX42" fmla="*/ 2075993 w 4283709"/>
                  <a:gd name="connsiteY42" fmla="*/ 1217130 h 2859971"/>
                  <a:gd name="connsiteX43" fmla="*/ 2075993 w 4283709"/>
                  <a:gd name="connsiteY43" fmla="*/ 1290301 h 2859971"/>
                  <a:gd name="connsiteX44" fmla="*/ 1830214 w 4283709"/>
                  <a:gd name="connsiteY44" fmla="*/ 1290301 h 2859971"/>
                  <a:gd name="connsiteX45" fmla="*/ 1830214 w 4283709"/>
                  <a:gd name="connsiteY45" fmla="*/ 1339068 h 2859971"/>
                  <a:gd name="connsiteX46" fmla="*/ 1626479 w 4283709"/>
                  <a:gd name="connsiteY46" fmla="*/ 1339068 h 2859971"/>
                  <a:gd name="connsiteX47" fmla="*/ 1626479 w 4283709"/>
                  <a:gd name="connsiteY47" fmla="*/ 1436605 h 2859971"/>
                  <a:gd name="connsiteX48" fmla="*/ 1481304 w 4283709"/>
                  <a:gd name="connsiteY48" fmla="*/ 1436605 h 2859971"/>
                  <a:gd name="connsiteX49" fmla="*/ 1481304 w 4283709"/>
                  <a:gd name="connsiteY49" fmla="*/ 1519610 h 2859971"/>
                  <a:gd name="connsiteX50" fmla="*/ 1292040 w 4283709"/>
                  <a:gd name="connsiteY50" fmla="*/ 1519610 h 2859971"/>
                  <a:gd name="connsiteX51" fmla="*/ 1292040 w 4283709"/>
                  <a:gd name="connsiteY51" fmla="*/ 1619484 h 2859971"/>
                  <a:gd name="connsiteX52" fmla="*/ 1063931 w 4283709"/>
                  <a:gd name="connsiteY52" fmla="*/ 1619484 h 2859971"/>
                  <a:gd name="connsiteX53" fmla="*/ 1063931 w 4283709"/>
                  <a:gd name="connsiteY53" fmla="*/ 1735308 h 2859971"/>
                  <a:gd name="connsiteX54" fmla="*/ 892952 w 4283709"/>
                  <a:gd name="connsiteY54" fmla="*/ 1735308 h 2859971"/>
                  <a:gd name="connsiteX55" fmla="*/ 892952 w 4283709"/>
                  <a:gd name="connsiteY55" fmla="*/ 1845036 h 2859971"/>
                  <a:gd name="connsiteX56" fmla="*/ 713266 w 4283709"/>
                  <a:gd name="connsiteY56" fmla="*/ 1845036 h 2859971"/>
                  <a:gd name="connsiteX57" fmla="*/ 713266 w 4283709"/>
                  <a:gd name="connsiteY57" fmla="*/ 455148 h 2859971"/>
                  <a:gd name="connsiteX58" fmla="*/ 892952 w 4283709"/>
                  <a:gd name="connsiteY58" fmla="*/ 455148 h 2859971"/>
                  <a:gd name="connsiteX59" fmla="*/ 892952 w 4283709"/>
                  <a:gd name="connsiteY59" fmla="*/ 564876 h 2859971"/>
                  <a:gd name="connsiteX60" fmla="*/ 1063931 w 4283709"/>
                  <a:gd name="connsiteY60" fmla="*/ 564876 h 2859971"/>
                  <a:gd name="connsiteX61" fmla="*/ 1063931 w 4283709"/>
                  <a:gd name="connsiteY61" fmla="*/ 680700 h 2859971"/>
                  <a:gd name="connsiteX62" fmla="*/ 1292040 w 4283709"/>
                  <a:gd name="connsiteY62" fmla="*/ 680700 h 2859971"/>
                  <a:gd name="connsiteX63" fmla="*/ 1292040 w 4283709"/>
                  <a:gd name="connsiteY63" fmla="*/ 780574 h 2859971"/>
                  <a:gd name="connsiteX64" fmla="*/ 1481304 w 4283709"/>
                  <a:gd name="connsiteY64" fmla="*/ 780574 h 2859971"/>
                  <a:gd name="connsiteX65" fmla="*/ 1481304 w 4283709"/>
                  <a:gd name="connsiteY65" fmla="*/ 863580 h 2859971"/>
                  <a:gd name="connsiteX66" fmla="*/ 1626479 w 4283709"/>
                  <a:gd name="connsiteY66" fmla="*/ 863580 h 2859971"/>
                  <a:gd name="connsiteX67" fmla="*/ 1626479 w 4283709"/>
                  <a:gd name="connsiteY67" fmla="*/ 961116 h 2859971"/>
                  <a:gd name="connsiteX68" fmla="*/ 1830214 w 4283709"/>
                  <a:gd name="connsiteY68" fmla="*/ 961116 h 2859971"/>
                  <a:gd name="connsiteX69" fmla="*/ 1830214 w 4283709"/>
                  <a:gd name="connsiteY69" fmla="*/ 1009883 h 2859971"/>
                  <a:gd name="connsiteX70" fmla="*/ 2075993 w 4283709"/>
                  <a:gd name="connsiteY70" fmla="*/ 1009883 h 2859971"/>
                  <a:gd name="connsiteX71" fmla="*/ 2075993 w 4283709"/>
                  <a:gd name="connsiteY71" fmla="*/ 1083053 h 2859971"/>
                  <a:gd name="connsiteX72" fmla="*/ 4283709 w 4283709"/>
                  <a:gd name="connsiteY72" fmla="*/ 1026687 h 2859971"/>
                  <a:gd name="connsiteX73" fmla="*/ 4283709 w 4283709"/>
                  <a:gd name="connsiteY73" fmla="*/ 1273499 h 2859971"/>
                  <a:gd name="connsiteX74" fmla="*/ 4246187 w 4283709"/>
                  <a:gd name="connsiteY74" fmla="*/ 1273499 h 2859971"/>
                  <a:gd name="connsiteX75" fmla="*/ 4246187 w 4283709"/>
                  <a:gd name="connsiteY75" fmla="*/ 1339068 h 2859971"/>
                  <a:gd name="connsiteX76" fmla="*/ 4161128 w 4283709"/>
                  <a:gd name="connsiteY76" fmla="*/ 1339068 h 2859971"/>
                  <a:gd name="connsiteX77" fmla="*/ 4161128 w 4283709"/>
                  <a:gd name="connsiteY77" fmla="*/ 1418318 h 2859971"/>
                  <a:gd name="connsiteX78" fmla="*/ 3918404 w 4283709"/>
                  <a:gd name="connsiteY78" fmla="*/ 1418318 h 2859971"/>
                  <a:gd name="connsiteX79" fmla="*/ 3918404 w 4283709"/>
                  <a:gd name="connsiteY79" fmla="*/ 1339068 h 2859971"/>
                  <a:gd name="connsiteX80" fmla="*/ 3853086 w 4283709"/>
                  <a:gd name="connsiteY80" fmla="*/ 1339068 h 2859971"/>
                  <a:gd name="connsiteX81" fmla="*/ 3853086 w 4283709"/>
                  <a:gd name="connsiteY81" fmla="*/ 1273499 h 2859971"/>
                  <a:gd name="connsiteX82" fmla="*/ 3801748 w 4283709"/>
                  <a:gd name="connsiteY82" fmla="*/ 1273499 h 2859971"/>
                  <a:gd name="connsiteX83" fmla="*/ 3801748 w 4283709"/>
                  <a:gd name="connsiteY83" fmla="*/ 1026687 h 2859971"/>
                  <a:gd name="connsiteX84" fmla="*/ 3853086 w 4283709"/>
                  <a:gd name="connsiteY84" fmla="*/ 1026687 h 2859971"/>
                  <a:gd name="connsiteX85" fmla="*/ 3853086 w 4283709"/>
                  <a:gd name="connsiteY85" fmla="*/ 961116 h 2859971"/>
                  <a:gd name="connsiteX86" fmla="*/ 3918404 w 4283709"/>
                  <a:gd name="connsiteY86" fmla="*/ 961116 h 2859971"/>
                  <a:gd name="connsiteX87" fmla="*/ 3918404 w 4283709"/>
                  <a:gd name="connsiteY87" fmla="*/ 881867 h 2859971"/>
                  <a:gd name="connsiteX88" fmla="*/ 4161128 w 4283709"/>
                  <a:gd name="connsiteY88" fmla="*/ 881867 h 2859971"/>
                  <a:gd name="connsiteX89" fmla="*/ 4161128 w 4283709"/>
                  <a:gd name="connsiteY89" fmla="*/ 961116 h 2859971"/>
                  <a:gd name="connsiteX90" fmla="*/ 4246187 w 4283709"/>
                  <a:gd name="connsiteY90" fmla="*/ 961116 h 2859971"/>
                  <a:gd name="connsiteX91" fmla="*/ 4246187 w 4283709"/>
                  <a:gd name="connsiteY91" fmla="*/ 1026687 h 2859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83709" h="2859971">
                    <a:moveTo>
                      <a:pt x="713265" y="323909"/>
                    </a:moveTo>
                    <a:lnTo>
                      <a:pt x="713265" y="1976275"/>
                    </a:lnTo>
                    <a:lnTo>
                      <a:pt x="524002" y="1976275"/>
                    </a:lnTo>
                    <a:lnTo>
                      <a:pt x="524002" y="2125296"/>
                    </a:lnTo>
                    <a:lnTo>
                      <a:pt x="332146" y="2125296"/>
                    </a:lnTo>
                    <a:lnTo>
                      <a:pt x="332146" y="2300184"/>
                    </a:lnTo>
                    <a:lnTo>
                      <a:pt x="0" y="2300184"/>
                    </a:lnTo>
                    <a:lnTo>
                      <a:pt x="0" y="0"/>
                    </a:lnTo>
                    <a:lnTo>
                      <a:pt x="332146" y="0"/>
                    </a:lnTo>
                    <a:lnTo>
                      <a:pt x="332146" y="174888"/>
                    </a:lnTo>
                    <a:lnTo>
                      <a:pt x="524002" y="174888"/>
                    </a:lnTo>
                    <a:lnTo>
                      <a:pt x="524002" y="323909"/>
                    </a:lnTo>
                    <a:close/>
                    <a:moveTo>
                      <a:pt x="3005305" y="2461327"/>
                    </a:moveTo>
                    <a:lnTo>
                      <a:pt x="3005305" y="2570902"/>
                    </a:lnTo>
                    <a:lnTo>
                      <a:pt x="2947462" y="2570902"/>
                    </a:lnTo>
                    <a:lnTo>
                      <a:pt x="2947462" y="2859970"/>
                    </a:lnTo>
                    <a:lnTo>
                      <a:pt x="2808909" y="2859970"/>
                    </a:lnTo>
                    <a:lnTo>
                      <a:pt x="2808909" y="2570902"/>
                    </a:lnTo>
                    <a:lnTo>
                      <a:pt x="2808908" y="2570902"/>
                    </a:lnTo>
                    <a:lnTo>
                      <a:pt x="2808908" y="2461327"/>
                    </a:lnTo>
                    <a:close/>
                    <a:moveTo>
                      <a:pt x="3772010" y="2461328"/>
                    </a:moveTo>
                    <a:lnTo>
                      <a:pt x="3772010" y="2570903"/>
                    </a:lnTo>
                    <a:lnTo>
                      <a:pt x="3764037" y="2570903"/>
                    </a:lnTo>
                    <a:lnTo>
                      <a:pt x="3764037" y="2859971"/>
                    </a:lnTo>
                    <a:lnTo>
                      <a:pt x="3625484" y="2859971"/>
                    </a:lnTo>
                    <a:lnTo>
                      <a:pt x="3625484" y="2570903"/>
                    </a:lnTo>
                    <a:lnTo>
                      <a:pt x="3575613" y="2570903"/>
                    </a:lnTo>
                    <a:lnTo>
                      <a:pt x="3575613" y="2461328"/>
                    </a:lnTo>
                    <a:close/>
                    <a:moveTo>
                      <a:pt x="3801745" y="1083053"/>
                    </a:moveTo>
                    <a:lnTo>
                      <a:pt x="3801745" y="1217130"/>
                    </a:lnTo>
                    <a:lnTo>
                      <a:pt x="3770732" y="1217130"/>
                    </a:lnTo>
                    <a:lnTo>
                      <a:pt x="3770732" y="2326502"/>
                    </a:lnTo>
                    <a:lnTo>
                      <a:pt x="3764401" y="2326502"/>
                    </a:lnTo>
                    <a:lnTo>
                      <a:pt x="3764401" y="2461327"/>
                    </a:lnTo>
                    <a:lnTo>
                      <a:pt x="3479747" y="2461326"/>
                    </a:lnTo>
                    <a:lnTo>
                      <a:pt x="3479747" y="2326501"/>
                    </a:lnTo>
                    <a:lnTo>
                      <a:pt x="3093561" y="2326501"/>
                    </a:lnTo>
                    <a:lnTo>
                      <a:pt x="3093561" y="2461326"/>
                    </a:lnTo>
                    <a:lnTo>
                      <a:pt x="2808908" y="2461326"/>
                    </a:lnTo>
                    <a:lnTo>
                      <a:pt x="2808908" y="2256984"/>
                    </a:lnTo>
                    <a:lnTo>
                      <a:pt x="2808909" y="2256984"/>
                    </a:lnTo>
                    <a:lnTo>
                      <a:pt x="2808909" y="1217130"/>
                    </a:lnTo>
                    <a:lnTo>
                      <a:pt x="2075993" y="1217130"/>
                    </a:lnTo>
                    <a:lnTo>
                      <a:pt x="2075993" y="1290301"/>
                    </a:lnTo>
                    <a:lnTo>
                      <a:pt x="1830214" y="1290301"/>
                    </a:lnTo>
                    <a:lnTo>
                      <a:pt x="1830214" y="1339068"/>
                    </a:lnTo>
                    <a:lnTo>
                      <a:pt x="1626479" y="1339068"/>
                    </a:lnTo>
                    <a:lnTo>
                      <a:pt x="1626479" y="1436605"/>
                    </a:lnTo>
                    <a:lnTo>
                      <a:pt x="1481304" y="1436605"/>
                    </a:lnTo>
                    <a:lnTo>
                      <a:pt x="1481304" y="1519610"/>
                    </a:lnTo>
                    <a:lnTo>
                      <a:pt x="1292040" y="1519610"/>
                    </a:lnTo>
                    <a:lnTo>
                      <a:pt x="1292040" y="1619484"/>
                    </a:lnTo>
                    <a:lnTo>
                      <a:pt x="1063931" y="1619484"/>
                    </a:lnTo>
                    <a:lnTo>
                      <a:pt x="1063931" y="1735308"/>
                    </a:lnTo>
                    <a:lnTo>
                      <a:pt x="892952" y="1735308"/>
                    </a:lnTo>
                    <a:lnTo>
                      <a:pt x="892952" y="1845036"/>
                    </a:lnTo>
                    <a:lnTo>
                      <a:pt x="713266" y="1845036"/>
                    </a:lnTo>
                    <a:lnTo>
                      <a:pt x="713266" y="455148"/>
                    </a:lnTo>
                    <a:lnTo>
                      <a:pt x="892952" y="455148"/>
                    </a:lnTo>
                    <a:lnTo>
                      <a:pt x="892952" y="564876"/>
                    </a:lnTo>
                    <a:lnTo>
                      <a:pt x="1063931" y="564876"/>
                    </a:lnTo>
                    <a:lnTo>
                      <a:pt x="1063931" y="680700"/>
                    </a:lnTo>
                    <a:lnTo>
                      <a:pt x="1292040" y="680700"/>
                    </a:lnTo>
                    <a:lnTo>
                      <a:pt x="1292040" y="780574"/>
                    </a:lnTo>
                    <a:lnTo>
                      <a:pt x="1481304" y="780574"/>
                    </a:lnTo>
                    <a:lnTo>
                      <a:pt x="1481304" y="863580"/>
                    </a:lnTo>
                    <a:lnTo>
                      <a:pt x="1626479" y="863580"/>
                    </a:lnTo>
                    <a:lnTo>
                      <a:pt x="1626479" y="961116"/>
                    </a:lnTo>
                    <a:lnTo>
                      <a:pt x="1830214" y="961116"/>
                    </a:lnTo>
                    <a:lnTo>
                      <a:pt x="1830214" y="1009883"/>
                    </a:lnTo>
                    <a:lnTo>
                      <a:pt x="2075993" y="1009883"/>
                    </a:lnTo>
                    <a:lnTo>
                      <a:pt x="2075993" y="1083053"/>
                    </a:lnTo>
                    <a:close/>
                    <a:moveTo>
                      <a:pt x="4283709" y="1026687"/>
                    </a:moveTo>
                    <a:lnTo>
                      <a:pt x="4283709" y="1273499"/>
                    </a:lnTo>
                    <a:lnTo>
                      <a:pt x="4246187" y="1273499"/>
                    </a:lnTo>
                    <a:lnTo>
                      <a:pt x="4246187" y="1339068"/>
                    </a:lnTo>
                    <a:lnTo>
                      <a:pt x="4161128" y="1339068"/>
                    </a:lnTo>
                    <a:lnTo>
                      <a:pt x="4161128" y="1418318"/>
                    </a:lnTo>
                    <a:lnTo>
                      <a:pt x="3918404" y="1418318"/>
                    </a:lnTo>
                    <a:lnTo>
                      <a:pt x="3918404" y="1339068"/>
                    </a:lnTo>
                    <a:lnTo>
                      <a:pt x="3853086" y="1339068"/>
                    </a:lnTo>
                    <a:lnTo>
                      <a:pt x="3853086" y="1273499"/>
                    </a:lnTo>
                    <a:lnTo>
                      <a:pt x="3801748" y="1273499"/>
                    </a:lnTo>
                    <a:lnTo>
                      <a:pt x="3801748" y="1026687"/>
                    </a:lnTo>
                    <a:lnTo>
                      <a:pt x="3853086" y="1026687"/>
                    </a:lnTo>
                    <a:lnTo>
                      <a:pt x="3853086" y="961116"/>
                    </a:lnTo>
                    <a:lnTo>
                      <a:pt x="3918404" y="961116"/>
                    </a:lnTo>
                    <a:lnTo>
                      <a:pt x="3918404" y="881867"/>
                    </a:lnTo>
                    <a:lnTo>
                      <a:pt x="4161128" y="881867"/>
                    </a:lnTo>
                    <a:lnTo>
                      <a:pt x="4161128" y="961116"/>
                    </a:lnTo>
                    <a:lnTo>
                      <a:pt x="4246187" y="961116"/>
                    </a:lnTo>
                    <a:lnTo>
                      <a:pt x="4246187" y="102668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00E800F2-D05A-48BB-8A6F-6BD58AB4758A}"/>
                  </a:ext>
                </a:extLst>
              </p:cNvPr>
              <p:cNvSpPr/>
              <p:nvPr/>
            </p:nvSpPr>
            <p:spPr>
              <a:xfrm rot="16200000">
                <a:off x="3767251" y="3687438"/>
                <a:ext cx="51225" cy="1975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8E697696-4E65-44BE-B1D8-5E5E32CFF031}"/>
                  </a:ext>
                </a:extLst>
              </p:cNvPr>
              <p:cNvSpPr/>
              <p:nvPr/>
            </p:nvSpPr>
            <p:spPr>
              <a:xfrm rot="16200000">
                <a:off x="3869900" y="3626005"/>
                <a:ext cx="73698" cy="319099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451784D-A7CA-4769-BF47-937F52FC79C4}"/>
              </a:ext>
            </a:extLst>
          </p:cNvPr>
          <p:cNvGrpSpPr/>
          <p:nvPr/>
        </p:nvGrpSpPr>
        <p:grpSpPr>
          <a:xfrm>
            <a:off x="7658123" y="3050666"/>
            <a:ext cx="2058565" cy="2416559"/>
            <a:chOff x="5066718" y="3051355"/>
            <a:chExt cx="2058565" cy="2416559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6495370-8683-4C09-8AE6-41F22CB6D9FA}"/>
                </a:ext>
              </a:extLst>
            </p:cNvPr>
            <p:cNvGrpSpPr/>
            <p:nvPr/>
          </p:nvGrpSpPr>
          <p:grpSpPr>
            <a:xfrm>
              <a:off x="5066718" y="3051355"/>
              <a:ext cx="2058565" cy="2416559"/>
              <a:chOff x="2363583" y="2981905"/>
              <a:chExt cx="2301779" cy="2589345"/>
            </a:xfrm>
          </p:grpSpPr>
          <p:sp>
            <p:nvSpPr>
              <p:cNvPr id="96" name="자유형 89">
                <a:extLst>
                  <a:ext uri="{FF2B5EF4-FFF2-40B4-BE49-F238E27FC236}">
                    <a16:creationId xmlns:a16="http://schemas.microsoft.com/office/drawing/2014/main" id="{7BC1FFEE-AA36-433C-B90A-C75365F48BE4}"/>
                  </a:ext>
                </a:extLst>
              </p:cNvPr>
              <p:cNvSpPr/>
              <p:nvPr/>
            </p:nvSpPr>
            <p:spPr>
              <a:xfrm>
                <a:off x="2363583" y="2981905"/>
                <a:ext cx="2301779" cy="2589345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rgbClr val="C9C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7" name="자유형 90">
                <a:extLst>
                  <a:ext uri="{FF2B5EF4-FFF2-40B4-BE49-F238E27FC236}">
                    <a16:creationId xmlns:a16="http://schemas.microsoft.com/office/drawing/2014/main" id="{89A2580F-DA9F-44B4-AF39-F077B9DD1F08}"/>
                  </a:ext>
                </a:extLst>
              </p:cNvPr>
              <p:cNvSpPr/>
              <p:nvPr/>
            </p:nvSpPr>
            <p:spPr>
              <a:xfrm>
                <a:off x="2447245" y="3083870"/>
                <a:ext cx="2134455" cy="2401116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655245A8-ACC7-44FE-BC8E-81E6C6A00FFA}"/>
                </a:ext>
              </a:extLst>
            </p:cNvPr>
            <p:cNvGrpSpPr/>
            <p:nvPr/>
          </p:nvGrpSpPr>
          <p:grpSpPr>
            <a:xfrm>
              <a:off x="5563386" y="3639969"/>
              <a:ext cx="1085334" cy="1136429"/>
              <a:chOff x="5563386" y="3639969"/>
              <a:chExt cx="1085334" cy="1136429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09358A7-8C6F-4F99-8D4E-27EA87C725BD}"/>
                  </a:ext>
                </a:extLst>
              </p:cNvPr>
              <p:cNvSpPr/>
              <p:nvPr/>
            </p:nvSpPr>
            <p:spPr>
              <a:xfrm rot="16200000">
                <a:off x="6349673" y="3687434"/>
                <a:ext cx="51225" cy="19750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15DAA2EE-1DC7-4075-992F-3CA868D65C99}"/>
                  </a:ext>
                </a:extLst>
              </p:cNvPr>
              <p:cNvSpPr/>
              <p:nvPr/>
            </p:nvSpPr>
            <p:spPr>
              <a:xfrm rot="16200000">
                <a:off x="6452322" y="3626001"/>
                <a:ext cx="73698" cy="31909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1" name="자유형 206">
                <a:extLst>
                  <a:ext uri="{FF2B5EF4-FFF2-40B4-BE49-F238E27FC236}">
                    <a16:creationId xmlns:a16="http://schemas.microsoft.com/office/drawing/2014/main" id="{93D8C209-9C4F-4006-B527-442C09C52501}"/>
                  </a:ext>
                </a:extLst>
              </p:cNvPr>
              <p:cNvSpPr/>
              <p:nvPr/>
            </p:nvSpPr>
            <p:spPr>
              <a:xfrm flipH="1">
                <a:off x="5563386" y="3639969"/>
                <a:ext cx="1065229" cy="1136429"/>
              </a:xfrm>
              <a:custGeom>
                <a:avLst/>
                <a:gdLst>
                  <a:gd name="connsiteX0" fmla="*/ 3956802 w 5036413"/>
                  <a:gd name="connsiteY0" fmla="*/ 0 h 4655521"/>
                  <a:gd name="connsiteX1" fmla="*/ 3822812 w 5036413"/>
                  <a:gd name="connsiteY1" fmla="*/ 0 h 4655521"/>
                  <a:gd name="connsiteX2" fmla="*/ 3822812 w 5036413"/>
                  <a:gd name="connsiteY2" fmla="*/ 121920 h 4655521"/>
                  <a:gd name="connsiteX3" fmla="*/ 3773566 w 5036413"/>
                  <a:gd name="connsiteY3" fmla="*/ 121920 h 4655521"/>
                  <a:gd name="connsiteX4" fmla="*/ 3773566 w 5036413"/>
                  <a:gd name="connsiteY4" fmla="*/ 326899 h 4655521"/>
                  <a:gd name="connsiteX5" fmla="*/ 3735278 w 5036413"/>
                  <a:gd name="connsiteY5" fmla="*/ 326899 h 4655521"/>
                  <a:gd name="connsiteX6" fmla="*/ 3735278 w 5036413"/>
                  <a:gd name="connsiteY6" fmla="*/ 466031 h 4655521"/>
                  <a:gd name="connsiteX7" fmla="*/ 1301136 w 5036413"/>
                  <a:gd name="connsiteY7" fmla="*/ 466031 h 4655521"/>
                  <a:gd name="connsiteX8" fmla="*/ 1301136 w 5036413"/>
                  <a:gd name="connsiteY8" fmla="*/ 326899 h 4655521"/>
                  <a:gd name="connsiteX9" fmla="*/ 1262848 w 5036413"/>
                  <a:gd name="connsiteY9" fmla="*/ 326899 h 4655521"/>
                  <a:gd name="connsiteX10" fmla="*/ 1262848 w 5036413"/>
                  <a:gd name="connsiteY10" fmla="*/ 121920 h 4655521"/>
                  <a:gd name="connsiteX11" fmla="*/ 1213602 w 5036413"/>
                  <a:gd name="connsiteY11" fmla="*/ 121920 h 4655521"/>
                  <a:gd name="connsiteX12" fmla="*/ 1213602 w 5036413"/>
                  <a:gd name="connsiteY12" fmla="*/ 0 h 4655521"/>
                  <a:gd name="connsiteX13" fmla="*/ 1079612 w 5036413"/>
                  <a:gd name="connsiteY13" fmla="*/ 0 h 4655521"/>
                  <a:gd name="connsiteX14" fmla="*/ 1079612 w 5036413"/>
                  <a:gd name="connsiteY14" fmla="*/ 121920 h 4655521"/>
                  <a:gd name="connsiteX15" fmla="*/ 1030366 w 5036413"/>
                  <a:gd name="connsiteY15" fmla="*/ 121920 h 4655521"/>
                  <a:gd name="connsiteX16" fmla="*/ 1030366 w 5036413"/>
                  <a:gd name="connsiteY16" fmla="*/ 326899 h 4655521"/>
                  <a:gd name="connsiteX17" fmla="*/ 992078 w 5036413"/>
                  <a:gd name="connsiteY17" fmla="*/ 326899 h 4655521"/>
                  <a:gd name="connsiteX18" fmla="*/ 992078 w 5036413"/>
                  <a:gd name="connsiteY18" fmla="*/ 466031 h 4655521"/>
                  <a:gd name="connsiteX19" fmla="*/ 506527 w 5036413"/>
                  <a:gd name="connsiteY19" fmla="*/ 466031 h 4655521"/>
                  <a:gd name="connsiteX20" fmla="*/ 506527 w 5036413"/>
                  <a:gd name="connsiteY20" fmla="*/ 617088 h 4655521"/>
                  <a:gd name="connsiteX21" fmla="*/ 396799 w 5036413"/>
                  <a:gd name="connsiteY21" fmla="*/ 617088 h 4655521"/>
                  <a:gd name="connsiteX22" fmla="*/ 396799 w 5036413"/>
                  <a:gd name="connsiteY22" fmla="*/ 934080 h 4655521"/>
                  <a:gd name="connsiteX23" fmla="*/ 186503 w 5036413"/>
                  <a:gd name="connsiteY23" fmla="*/ 934080 h 4655521"/>
                  <a:gd name="connsiteX24" fmla="*/ 186503 w 5036413"/>
                  <a:gd name="connsiteY24" fmla="*/ 1453859 h 4655521"/>
                  <a:gd name="connsiteX25" fmla="*/ 0 w 5036413"/>
                  <a:gd name="connsiteY25" fmla="*/ 1453859 h 4655521"/>
                  <a:gd name="connsiteX26" fmla="*/ 0 w 5036413"/>
                  <a:gd name="connsiteY26" fmla="*/ 1775791 h 4655521"/>
                  <a:gd name="connsiteX27" fmla="*/ 186503 w 5036413"/>
                  <a:gd name="connsiteY27" fmla="*/ 1775791 h 4655521"/>
                  <a:gd name="connsiteX28" fmla="*/ 186503 w 5036413"/>
                  <a:gd name="connsiteY28" fmla="*/ 4352228 h 4655521"/>
                  <a:gd name="connsiteX29" fmla="*/ 384269 w 5036413"/>
                  <a:gd name="connsiteY29" fmla="*/ 4352228 h 4655521"/>
                  <a:gd name="connsiteX30" fmla="*/ 384269 w 5036413"/>
                  <a:gd name="connsiteY30" fmla="*/ 4655521 h 4655521"/>
                  <a:gd name="connsiteX31" fmla="*/ 4652144 w 5036413"/>
                  <a:gd name="connsiteY31" fmla="*/ 4655521 h 4655521"/>
                  <a:gd name="connsiteX32" fmla="*/ 4652144 w 5036413"/>
                  <a:gd name="connsiteY32" fmla="*/ 4352228 h 4655521"/>
                  <a:gd name="connsiteX33" fmla="*/ 4849911 w 5036413"/>
                  <a:gd name="connsiteY33" fmla="*/ 4352228 h 4655521"/>
                  <a:gd name="connsiteX34" fmla="*/ 4849911 w 5036413"/>
                  <a:gd name="connsiteY34" fmla="*/ 1775791 h 4655521"/>
                  <a:gd name="connsiteX35" fmla="*/ 5036413 w 5036413"/>
                  <a:gd name="connsiteY35" fmla="*/ 1775791 h 4655521"/>
                  <a:gd name="connsiteX36" fmla="*/ 5036413 w 5036413"/>
                  <a:gd name="connsiteY36" fmla="*/ 1453859 h 4655521"/>
                  <a:gd name="connsiteX37" fmla="*/ 4849909 w 5036413"/>
                  <a:gd name="connsiteY37" fmla="*/ 1453859 h 4655521"/>
                  <a:gd name="connsiteX38" fmla="*/ 4849909 w 5036413"/>
                  <a:gd name="connsiteY38" fmla="*/ 934080 h 4655521"/>
                  <a:gd name="connsiteX39" fmla="*/ 4639614 w 5036413"/>
                  <a:gd name="connsiteY39" fmla="*/ 934080 h 4655521"/>
                  <a:gd name="connsiteX40" fmla="*/ 4639614 w 5036413"/>
                  <a:gd name="connsiteY40" fmla="*/ 617088 h 4655521"/>
                  <a:gd name="connsiteX41" fmla="*/ 4529886 w 5036413"/>
                  <a:gd name="connsiteY41" fmla="*/ 617088 h 4655521"/>
                  <a:gd name="connsiteX42" fmla="*/ 4529886 w 5036413"/>
                  <a:gd name="connsiteY42" fmla="*/ 466031 h 4655521"/>
                  <a:gd name="connsiteX43" fmla="*/ 4044336 w 5036413"/>
                  <a:gd name="connsiteY43" fmla="*/ 466031 h 4655521"/>
                  <a:gd name="connsiteX44" fmla="*/ 4044336 w 5036413"/>
                  <a:gd name="connsiteY44" fmla="*/ 326899 h 4655521"/>
                  <a:gd name="connsiteX45" fmla="*/ 4006048 w 5036413"/>
                  <a:gd name="connsiteY45" fmla="*/ 326899 h 4655521"/>
                  <a:gd name="connsiteX46" fmla="*/ 4006048 w 5036413"/>
                  <a:gd name="connsiteY46" fmla="*/ 121920 h 4655521"/>
                  <a:gd name="connsiteX47" fmla="*/ 3956802 w 5036413"/>
                  <a:gd name="connsiteY47" fmla="*/ 121920 h 4655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036413" h="4655521">
                    <a:moveTo>
                      <a:pt x="3956802" y="0"/>
                    </a:moveTo>
                    <a:lnTo>
                      <a:pt x="3822812" y="0"/>
                    </a:lnTo>
                    <a:lnTo>
                      <a:pt x="3822812" y="121920"/>
                    </a:lnTo>
                    <a:lnTo>
                      <a:pt x="3773566" y="121920"/>
                    </a:lnTo>
                    <a:lnTo>
                      <a:pt x="3773566" y="326899"/>
                    </a:lnTo>
                    <a:lnTo>
                      <a:pt x="3735278" y="326899"/>
                    </a:lnTo>
                    <a:lnTo>
                      <a:pt x="3735278" y="466031"/>
                    </a:lnTo>
                    <a:lnTo>
                      <a:pt x="1301136" y="466031"/>
                    </a:lnTo>
                    <a:lnTo>
                      <a:pt x="1301136" y="326899"/>
                    </a:lnTo>
                    <a:lnTo>
                      <a:pt x="1262848" y="326899"/>
                    </a:lnTo>
                    <a:lnTo>
                      <a:pt x="1262848" y="121920"/>
                    </a:lnTo>
                    <a:lnTo>
                      <a:pt x="1213602" y="121920"/>
                    </a:lnTo>
                    <a:lnTo>
                      <a:pt x="1213602" y="0"/>
                    </a:lnTo>
                    <a:lnTo>
                      <a:pt x="1079612" y="0"/>
                    </a:lnTo>
                    <a:lnTo>
                      <a:pt x="1079612" y="121920"/>
                    </a:lnTo>
                    <a:lnTo>
                      <a:pt x="1030366" y="121920"/>
                    </a:lnTo>
                    <a:lnTo>
                      <a:pt x="1030366" y="326899"/>
                    </a:lnTo>
                    <a:lnTo>
                      <a:pt x="992078" y="326899"/>
                    </a:lnTo>
                    <a:lnTo>
                      <a:pt x="992078" y="466031"/>
                    </a:lnTo>
                    <a:lnTo>
                      <a:pt x="506527" y="466031"/>
                    </a:lnTo>
                    <a:lnTo>
                      <a:pt x="506527" y="617088"/>
                    </a:lnTo>
                    <a:lnTo>
                      <a:pt x="396799" y="617088"/>
                    </a:lnTo>
                    <a:lnTo>
                      <a:pt x="396799" y="934080"/>
                    </a:lnTo>
                    <a:lnTo>
                      <a:pt x="186503" y="934080"/>
                    </a:lnTo>
                    <a:lnTo>
                      <a:pt x="186503" y="1453859"/>
                    </a:lnTo>
                    <a:lnTo>
                      <a:pt x="0" y="1453859"/>
                    </a:lnTo>
                    <a:lnTo>
                      <a:pt x="0" y="1775791"/>
                    </a:lnTo>
                    <a:lnTo>
                      <a:pt x="186503" y="1775791"/>
                    </a:lnTo>
                    <a:lnTo>
                      <a:pt x="186503" y="4352228"/>
                    </a:lnTo>
                    <a:lnTo>
                      <a:pt x="384269" y="4352228"/>
                    </a:lnTo>
                    <a:lnTo>
                      <a:pt x="384269" y="4655521"/>
                    </a:lnTo>
                    <a:lnTo>
                      <a:pt x="4652144" y="4655521"/>
                    </a:lnTo>
                    <a:lnTo>
                      <a:pt x="4652144" y="4352228"/>
                    </a:lnTo>
                    <a:lnTo>
                      <a:pt x="4849911" y="4352228"/>
                    </a:lnTo>
                    <a:lnTo>
                      <a:pt x="4849911" y="1775791"/>
                    </a:lnTo>
                    <a:lnTo>
                      <a:pt x="5036413" y="1775791"/>
                    </a:lnTo>
                    <a:lnTo>
                      <a:pt x="5036413" y="1453859"/>
                    </a:lnTo>
                    <a:lnTo>
                      <a:pt x="4849909" y="1453859"/>
                    </a:lnTo>
                    <a:lnTo>
                      <a:pt x="4849909" y="934080"/>
                    </a:lnTo>
                    <a:lnTo>
                      <a:pt x="4639614" y="934080"/>
                    </a:lnTo>
                    <a:lnTo>
                      <a:pt x="4639614" y="617088"/>
                    </a:lnTo>
                    <a:lnTo>
                      <a:pt x="4529886" y="617088"/>
                    </a:lnTo>
                    <a:lnTo>
                      <a:pt x="4529886" y="466031"/>
                    </a:lnTo>
                    <a:lnTo>
                      <a:pt x="4044336" y="466031"/>
                    </a:lnTo>
                    <a:lnTo>
                      <a:pt x="4044336" y="326899"/>
                    </a:lnTo>
                    <a:lnTo>
                      <a:pt x="4006048" y="326899"/>
                    </a:lnTo>
                    <a:lnTo>
                      <a:pt x="4006048" y="121920"/>
                    </a:lnTo>
                    <a:lnTo>
                      <a:pt x="3956802" y="12192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9E0F1995-7D15-4F24-A881-262B12F7A8CF}"/>
                  </a:ext>
                </a:extLst>
              </p:cNvPr>
              <p:cNvSpPr/>
              <p:nvPr/>
            </p:nvSpPr>
            <p:spPr>
              <a:xfrm>
                <a:off x="5818385" y="4212159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E00B878C-62FD-4ADF-8588-20BEDE7A498E}"/>
                  </a:ext>
                </a:extLst>
              </p:cNvPr>
              <p:cNvSpPr/>
              <p:nvPr/>
            </p:nvSpPr>
            <p:spPr>
              <a:xfrm>
                <a:off x="6063941" y="4212159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A86A6CBE-8891-49D1-BD30-9C92D9CD3584}"/>
                  </a:ext>
                </a:extLst>
              </p:cNvPr>
              <p:cNvSpPr/>
              <p:nvPr/>
            </p:nvSpPr>
            <p:spPr>
              <a:xfrm>
                <a:off x="6300232" y="4212159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62D8ED31-6857-4292-A690-D2B5F8DEF997}"/>
                  </a:ext>
                </a:extLst>
              </p:cNvPr>
              <p:cNvSpPr/>
              <p:nvPr/>
            </p:nvSpPr>
            <p:spPr>
              <a:xfrm>
                <a:off x="5818385" y="4383270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02F736AA-328D-403D-934D-CB803D653A0E}"/>
                  </a:ext>
                </a:extLst>
              </p:cNvPr>
              <p:cNvSpPr/>
              <p:nvPr/>
            </p:nvSpPr>
            <p:spPr>
              <a:xfrm>
                <a:off x="6063941" y="4383270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598CFA2B-C057-48E7-99D7-577514A4D470}"/>
                  </a:ext>
                </a:extLst>
              </p:cNvPr>
              <p:cNvSpPr/>
              <p:nvPr/>
            </p:nvSpPr>
            <p:spPr>
              <a:xfrm>
                <a:off x="6300232" y="4383270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9849BAAE-6418-480F-8B6F-3915661F74E6}"/>
                  </a:ext>
                </a:extLst>
              </p:cNvPr>
              <p:cNvSpPr/>
              <p:nvPr/>
            </p:nvSpPr>
            <p:spPr>
              <a:xfrm>
                <a:off x="5818385" y="4550251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D47816D1-84BC-4EFD-BB4F-0C0AD7A9CB81}"/>
                  </a:ext>
                </a:extLst>
              </p:cNvPr>
              <p:cNvSpPr/>
              <p:nvPr/>
            </p:nvSpPr>
            <p:spPr>
              <a:xfrm>
                <a:off x="6063941" y="4550251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0FEC3A20-868C-42F7-9800-740A58F68E5D}"/>
                  </a:ext>
                </a:extLst>
              </p:cNvPr>
              <p:cNvSpPr/>
              <p:nvPr/>
            </p:nvSpPr>
            <p:spPr>
              <a:xfrm>
                <a:off x="5563386" y="3985268"/>
                <a:ext cx="1065229" cy="9329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7A5EFC-DDA6-450C-BFF9-4C1DDF25FD46}"/>
              </a:ext>
            </a:extLst>
          </p:cNvPr>
          <p:cNvGrpSpPr/>
          <p:nvPr/>
        </p:nvGrpSpPr>
        <p:grpSpPr>
          <a:xfrm>
            <a:off x="5076019" y="3050667"/>
            <a:ext cx="2058565" cy="2416559"/>
            <a:chOff x="7658124" y="3051355"/>
            <a:chExt cx="2058565" cy="2416559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62FC1A64-61CC-4984-9449-402F6799E4C9}"/>
                </a:ext>
              </a:extLst>
            </p:cNvPr>
            <p:cNvGrpSpPr/>
            <p:nvPr/>
          </p:nvGrpSpPr>
          <p:grpSpPr>
            <a:xfrm>
              <a:off x="7658124" y="3051355"/>
              <a:ext cx="2058565" cy="2416559"/>
              <a:chOff x="2363583" y="2981905"/>
              <a:chExt cx="2301779" cy="2589345"/>
            </a:xfrm>
          </p:grpSpPr>
          <p:sp>
            <p:nvSpPr>
              <p:cNvPr id="83" name="자유형 92">
                <a:extLst>
                  <a:ext uri="{FF2B5EF4-FFF2-40B4-BE49-F238E27FC236}">
                    <a16:creationId xmlns:a16="http://schemas.microsoft.com/office/drawing/2014/main" id="{36ED7DC1-ECCC-476F-A9DF-85AD23F54BA9}"/>
                  </a:ext>
                </a:extLst>
              </p:cNvPr>
              <p:cNvSpPr/>
              <p:nvPr/>
            </p:nvSpPr>
            <p:spPr>
              <a:xfrm>
                <a:off x="2363583" y="2981905"/>
                <a:ext cx="2301779" cy="2589345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rgbClr val="C9C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4" name="자유형 93">
                <a:extLst>
                  <a:ext uri="{FF2B5EF4-FFF2-40B4-BE49-F238E27FC236}">
                    <a16:creationId xmlns:a16="http://schemas.microsoft.com/office/drawing/2014/main" id="{EECBC433-4EC6-4C95-9D9A-F2AEC6FBAC7B}"/>
                  </a:ext>
                </a:extLst>
              </p:cNvPr>
              <p:cNvSpPr/>
              <p:nvPr/>
            </p:nvSpPr>
            <p:spPr>
              <a:xfrm>
                <a:off x="2447245" y="3083870"/>
                <a:ext cx="2134455" cy="2401116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21" name="자유형 343">
              <a:extLst>
                <a:ext uri="{FF2B5EF4-FFF2-40B4-BE49-F238E27FC236}">
                  <a16:creationId xmlns:a16="http://schemas.microsoft.com/office/drawing/2014/main" id="{A3D5FDC4-4887-4C65-BABA-B1C775536F4B}"/>
                </a:ext>
              </a:extLst>
            </p:cNvPr>
            <p:cNvSpPr/>
            <p:nvPr/>
          </p:nvSpPr>
          <p:spPr>
            <a:xfrm rot="16200000">
              <a:off x="7943568" y="3649992"/>
              <a:ext cx="1487677" cy="1163935"/>
            </a:xfrm>
            <a:custGeom>
              <a:avLst/>
              <a:gdLst>
                <a:gd name="connsiteX0" fmla="*/ 1407799 w 1407799"/>
                <a:gd name="connsiteY0" fmla="*/ 287243 h 1207991"/>
                <a:gd name="connsiteX1" fmla="*/ 1407799 w 1407799"/>
                <a:gd name="connsiteY1" fmla="*/ 920750 h 1207991"/>
                <a:gd name="connsiteX2" fmla="*/ 1273910 w 1407799"/>
                <a:gd name="connsiteY2" fmla="*/ 920750 h 1207991"/>
                <a:gd name="connsiteX3" fmla="*/ 1273910 w 1407799"/>
                <a:gd name="connsiteY3" fmla="*/ 1131668 h 1207991"/>
                <a:gd name="connsiteX4" fmla="*/ 1191142 w 1407799"/>
                <a:gd name="connsiteY4" fmla="*/ 1131668 h 1207991"/>
                <a:gd name="connsiteX5" fmla="*/ 1191142 w 1407799"/>
                <a:gd name="connsiteY5" fmla="*/ 1207991 h 1207991"/>
                <a:gd name="connsiteX6" fmla="*/ 986892 w 1407799"/>
                <a:gd name="connsiteY6" fmla="*/ 1207991 h 1207991"/>
                <a:gd name="connsiteX7" fmla="*/ 986892 w 1407799"/>
                <a:gd name="connsiteY7" fmla="*/ 1129475 h 1207991"/>
                <a:gd name="connsiteX8" fmla="*/ 910284 w 1407799"/>
                <a:gd name="connsiteY8" fmla="*/ 1129475 h 1207991"/>
                <a:gd name="connsiteX9" fmla="*/ 910284 w 1407799"/>
                <a:gd name="connsiteY9" fmla="*/ 1042075 h 1207991"/>
                <a:gd name="connsiteX10" fmla="*/ 808159 w 1407799"/>
                <a:gd name="connsiteY10" fmla="*/ 1042075 h 1207991"/>
                <a:gd name="connsiteX11" fmla="*/ 808159 w 1407799"/>
                <a:gd name="connsiteY11" fmla="*/ 889265 h 1207991"/>
                <a:gd name="connsiteX12" fmla="*/ 720896 w 1407799"/>
                <a:gd name="connsiteY12" fmla="*/ 889265 h 1207991"/>
                <a:gd name="connsiteX13" fmla="*/ 720896 w 1407799"/>
                <a:gd name="connsiteY13" fmla="*/ 830218 h 1207991"/>
                <a:gd name="connsiteX14" fmla="*/ 651378 w 1407799"/>
                <a:gd name="connsiteY14" fmla="*/ 830218 h 1207991"/>
                <a:gd name="connsiteX15" fmla="*/ 651378 w 1407799"/>
                <a:gd name="connsiteY15" fmla="*/ 764630 h 1207991"/>
                <a:gd name="connsiteX16" fmla="*/ 608330 w 1407799"/>
                <a:gd name="connsiteY16" fmla="*/ 764630 h 1207991"/>
                <a:gd name="connsiteX17" fmla="*/ 608330 w 1407799"/>
                <a:gd name="connsiteY17" fmla="*/ 696143 h 1207991"/>
                <a:gd name="connsiteX18" fmla="*/ 572404 w 1407799"/>
                <a:gd name="connsiteY18" fmla="*/ 696143 h 1207991"/>
                <a:gd name="connsiteX19" fmla="*/ 572404 w 1407799"/>
                <a:gd name="connsiteY19" fmla="*/ 635491 h 1207991"/>
                <a:gd name="connsiteX20" fmla="*/ 358009 w 1407799"/>
                <a:gd name="connsiteY20" fmla="*/ 635491 h 1207991"/>
                <a:gd name="connsiteX21" fmla="*/ 358009 w 1407799"/>
                <a:gd name="connsiteY21" fmla="*/ 696141 h 1207991"/>
                <a:gd name="connsiteX22" fmla="*/ 288247 w 1407799"/>
                <a:gd name="connsiteY22" fmla="*/ 696141 h 1207991"/>
                <a:gd name="connsiteX23" fmla="*/ 288247 w 1407799"/>
                <a:gd name="connsiteY23" fmla="*/ 740195 h 1207991"/>
                <a:gd name="connsiteX24" fmla="*/ 222959 w 1407799"/>
                <a:gd name="connsiteY24" fmla="*/ 740195 h 1207991"/>
                <a:gd name="connsiteX25" fmla="*/ 222959 w 1407799"/>
                <a:gd name="connsiteY25" fmla="*/ 798613 h 1207991"/>
                <a:gd name="connsiteX26" fmla="*/ 166982 w 1407799"/>
                <a:gd name="connsiteY26" fmla="*/ 798613 h 1207991"/>
                <a:gd name="connsiteX27" fmla="*/ 166982 w 1407799"/>
                <a:gd name="connsiteY27" fmla="*/ 906929 h 1207991"/>
                <a:gd name="connsiteX28" fmla="*/ 0 w 1407799"/>
                <a:gd name="connsiteY28" fmla="*/ 906929 h 1207991"/>
                <a:gd name="connsiteX29" fmla="*/ 0 w 1407799"/>
                <a:gd name="connsiteY29" fmla="*/ 301063 h 1207991"/>
                <a:gd name="connsiteX30" fmla="*/ 166982 w 1407799"/>
                <a:gd name="connsiteY30" fmla="*/ 301063 h 1207991"/>
                <a:gd name="connsiteX31" fmla="*/ 166982 w 1407799"/>
                <a:gd name="connsiteY31" fmla="*/ 409378 h 1207991"/>
                <a:gd name="connsiteX32" fmla="*/ 222959 w 1407799"/>
                <a:gd name="connsiteY32" fmla="*/ 409378 h 1207991"/>
                <a:gd name="connsiteX33" fmla="*/ 222959 w 1407799"/>
                <a:gd name="connsiteY33" fmla="*/ 467796 h 1207991"/>
                <a:gd name="connsiteX34" fmla="*/ 288247 w 1407799"/>
                <a:gd name="connsiteY34" fmla="*/ 467796 h 1207991"/>
                <a:gd name="connsiteX35" fmla="*/ 288247 w 1407799"/>
                <a:gd name="connsiteY35" fmla="*/ 511851 h 1207991"/>
                <a:gd name="connsiteX36" fmla="*/ 358009 w 1407799"/>
                <a:gd name="connsiteY36" fmla="*/ 511851 h 1207991"/>
                <a:gd name="connsiteX37" fmla="*/ 358009 w 1407799"/>
                <a:gd name="connsiteY37" fmla="*/ 572500 h 1207991"/>
                <a:gd name="connsiteX38" fmla="*/ 572404 w 1407799"/>
                <a:gd name="connsiteY38" fmla="*/ 572500 h 1207991"/>
                <a:gd name="connsiteX39" fmla="*/ 572404 w 1407799"/>
                <a:gd name="connsiteY39" fmla="*/ 511849 h 1207991"/>
                <a:gd name="connsiteX40" fmla="*/ 608330 w 1407799"/>
                <a:gd name="connsiteY40" fmla="*/ 511849 h 1207991"/>
                <a:gd name="connsiteX41" fmla="*/ 608330 w 1407799"/>
                <a:gd name="connsiteY41" fmla="*/ 443361 h 1207991"/>
                <a:gd name="connsiteX42" fmla="*/ 651378 w 1407799"/>
                <a:gd name="connsiteY42" fmla="*/ 443361 h 1207991"/>
                <a:gd name="connsiteX43" fmla="*/ 651378 w 1407799"/>
                <a:gd name="connsiteY43" fmla="*/ 377773 h 1207991"/>
                <a:gd name="connsiteX44" fmla="*/ 720896 w 1407799"/>
                <a:gd name="connsiteY44" fmla="*/ 377773 h 1207991"/>
                <a:gd name="connsiteX45" fmla="*/ 720896 w 1407799"/>
                <a:gd name="connsiteY45" fmla="*/ 318727 h 1207991"/>
                <a:gd name="connsiteX46" fmla="*/ 808159 w 1407799"/>
                <a:gd name="connsiteY46" fmla="*/ 318727 h 1207991"/>
                <a:gd name="connsiteX47" fmla="*/ 808159 w 1407799"/>
                <a:gd name="connsiteY47" fmla="*/ 165916 h 1207991"/>
                <a:gd name="connsiteX48" fmla="*/ 910284 w 1407799"/>
                <a:gd name="connsiteY48" fmla="*/ 165916 h 1207991"/>
                <a:gd name="connsiteX49" fmla="*/ 910284 w 1407799"/>
                <a:gd name="connsiteY49" fmla="*/ 78516 h 1207991"/>
                <a:gd name="connsiteX50" fmla="*/ 986892 w 1407799"/>
                <a:gd name="connsiteY50" fmla="*/ 78516 h 1207991"/>
                <a:gd name="connsiteX51" fmla="*/ 986892 w 1407799"/>
                <a:gd name="connsiteY51" fmla="*/ 0 h 1207991"/>
                <a:gd name="connsiteX52" fmla="*/ 1191142 w 1407799"/>
                <a:gd name="connsiteY52" fmla="*/ 0 h 1207991"/>
                <a:gd name="connsiteX53" fmla="*/ 1191142 w 1407799"/>
                <a:gd name="connsiteY53" fmla="*/ 76323 h 1207991"/>
                <a:gd name="connsiteX54" fmla="*/ 1273910 w 1407799"/>
                <a:gd name="connsiteY54" fmla="*/ 76323 h 1207991"/>
                <a:gd name="connsiteX55" fmla="*/ 1273910 w 1407799"/>
                <a:gd name="connsiteY55" fmla="*/ 287243 h 120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407799" h="1207991">
                  <a:moveTo>
                    <a:pt x="1407799" y="287243"/>
                  </a:moveTo>
                  <a:lnTo>
                    <a:pt x="1407799" y="920750"/>
                  </a:lnTo>
                  <a:lnTo>
                    <a:pt x="1273910" y="920750"/>
                  </a:lnTo>
                  <a:lnTo>
                    <a:pt x="1273910" y="1131668"/>
                  </a:lnTo>
                  <a:lnTo>
                    <a:pt x="1191142" y="1131668"/>
                  </a:lnTo>
                  <a:lnTo>
                    <a:pt x="1191142" y="1207991"/>
                  </a:lnTo>
                  <a:lnTo>
                    <a:pt x="986892" y="1207991"/>
                  </a:lnTo>
                  <a:lnTo>
                    <a:pt x="986892" y="1129475"/>
                  </a:lnTo>
                  <a:lnTo>
                    <a:pt x="910284" y="1129475"/>
                  </a:lnTo>
                  <a:lnTo>
                    <a:pt x="910284" y="1042075"/>
                  </a:lnTo>
                  <a:lnTo>
                    <a:pt x="808159" y="1042075"/>
                  </a:lnTo>
                  <a:lnTo>
                    <a:pt x="808159" y="889265"/>
                  </a:lnTo>
                  <a:lnTo>
                    <a:pt x="720896" y="889265"/>
                  </a:lnTo>
                  <a:lnTo>
                    <a:pt x="720896" y="830218"/>
                  </a:lnTo>
                  <a:lnTo>
                    <a:pt x="651378" y="830218"/>
                  </a:lnTo>
                  <a:lnTo>
                    <a:pt x="651378" y="764630"/>
                  </a:lnTo>
                  <a:lnTo>
                    <a:pt x="608330" y="764630"/>
                  </a:lnTo>
                  <a:lnTo>
                    <a:pt x="608330" y="696143"/>
                  </a:lnTo>
                  <a:lnTo>
                    <a:pt x="572404" y="696143"/>
                  </a:lnTo>
                  <a:lnTo>
                    <a:pt x="572404" y="635491"/>
                  </a:lnTo>
                  <a:lnTo>
                    <a:pt x="358009" y="635491"/>
                  </a:lnTo>
                  <a:lnTo>
                    <a:pt x="358009" y="696141"/>
                  </a:lnTo>
                  <a:lnTo>
                    <a:pt x="288247" y="696141"/>
                  </a:lnTo>
                  <a:lnTo>
                    <a:pt x="288247" y="740195"/>
                  </a:lnTo>
                  <a:lnTo>
                    <a:pt x="222959" y="740195"/>
                  </a:lnTo>
                  <a:lnTo>
                    <a:pt x="222959" y="798613"/>
                  </a:lnTo>
                  <a:lnTo>
                    <a:pt x="166982" y="798613"/>
                  </a:lnTo>
                  <a:lnTo>
                    <a:pt x="166982" y="906929"/>
                  </a:lnTo>
                  <a:lnTo>
                    <a:pt x="0" y="906929"/>
                  </a:lnTo>
                  <a:lnTo>
                    <a:pt x="0" y="301063"/>
                  </a:lnTo>
                  <a:lnTo>
                    <a:pt x="166982" y="301063"/>
                  </a:lnTo>
                  <a:lnTo>
                    <a:pt x="166982" y="409378"/>
                  </a:lnTo>
                  <a:lnTo>
                    <a:pt x="222959" y="409378"/>
                  </a:lnTo>
                  <a:lnTo>
                    <a:pt x="222959" y="467796"/>
                  </a:lnTo>
                  <a:lnTo>
                    <a:pt x="288247" y="467796"/>
                  </a:lnTo>
                  <a:lnTo>
                    <a:pt x="288247" y="511851"/>
                  </a:lnTo>
                  <a:lnTo>
                    <a:pt x="358009" y="511851"/>
                  </a:lnTo>
                  <a:lnTo>
                    <a:pt x="358009" y="572500"/>
                  </a:lnTo>
                  <a:lnTo>
                    <a:pt x="572404" y="572500"/>
                  </a:lnTo>
                  <a:lnTo>
                    <a:pt x="572404" y="511849"/>
                  </a:lnTo>
                  <a:lnTo>
                    <a:pt x="608330" y="511849"/>
                  </a:lnTo>
                  <a:lnTo>
                    <a:pt x="608330" y="443361"/>
                  </a:lnTo>
                  <a:lnTo>
                    <a:pt x="651378" y="443361"/>
                  </a:lnTo>
                  <a:lnTo>
                    <a:pt x="651378" y="377773"/>
                  </a:lnTo>
                  <a:lnTo>
                    <a:pt x="720896" y="377773"/>
                  </a:lnTo>
                  <a:lnTo>
                    <a:pt x="720896" y="318727"/>
                  </a:lnTo>
                  <a:lnTo>
                    <a:pt x="808159" y="318727"/>
                  </a:lnTo>
                  <a:lnTo>
                    <a:pt x="808159" y="165916"/>
                  </a:lnTo>
                  <a:lnTo>
                    <a:pt x="910284" y="165916"/>
                  </a:lnTo>
                  <a:lnTo>
                    <a:pt x="910284" y="78516"/>
                  </a:lnTo>
                  <a:lnTo>
                    <a:pt x="986892" y="78516"/>
                  </a:lnTo>
                  <a:lnTo>
                    <a:pt x="986892" y="0"/>
                  </a:lnTo>
                  <a:lnTo>
                    <a:pt x="1191142" y="0"/>
                  </a:lnTo>
                  <a:lnTo>
                    <a:pt x="1191142" y="76323"/>
                  </a:lnTo>
                  <a:lnTo>
                    <a:pt x="1273910" y="76323"/>
                  </a:lnTo>
                  <a:lnTo>
                    <a:pt x="1273910" y="28724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24BD1A1C-B1A1-4051-B448-2D7E70CE56D5}"/>
              </a:ext>
            </a:extLst>
          </p:cNvPr>
          <p:cNvGrpSpPr/>
          <p:nvPr/>
        </p:nvGrpSpPr>
        <p:grpSpPr>
          <a:xfrm>
            <a:off x="2675557" y="941666"/>
            <a:ext cx="1658072" cy="461665"/>
            <a:chOff x="2675557" y="2463098"/>
            <a:chExt cx="1658072" cy="461665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7653447-3C2B-424E-B870-A7BE47AFAF50}"/>
                </a:ext>
              </a:extLst>
            </p:cNvPr>
            <p:cNvSpPr txBox="1"/>
            <p:nvPr/>
          </p:nvSpPr>
          <p:spPr>
            <a:xfrm>
              <a:off x="2742205" y="2463098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>
                  <a:solidFill>
                    <a:srgbClr val="FF0000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게임 컨셉</a:t>
              </a: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B2A2F315-936F-4BC7-87B7-E6821DEC3A42}"/>
                </a:ext>
              </a:extLst>
            </p:cNvPr>
            <p:cNvGrpSpPr/>
            <p:nvPr/>
          </p:nvGrpSpPr>
          <p:grpSpPr>
            <a:xfrm>
              <a:off x="2675557" y="2633095"/>
              <a:ext cx="1658072" cy="121777"/>
              <a:chOff x="7899328" y="2636905"/>
              <a:chExt cx="1658072" cy="121777"/>
            </a:xfrm>
          </p:grpSpPr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82F3BC68-31AA-413D-84B9-E796E5A36B9A}"/>
                  </a:ext>
                </a:extLst>
              </p:cNvPr>
              <p:cNvGrpSpPr/>
              <p:nvPr/>
            </p:nvGrpSpPr>
            <p:grpSpPr>
              <a:xfrm>
                <a:off x="7899328" y="2636905"/>
                <a:ext cx="80479" cy="121777"/>
                <a:chOff x="2564454" y="2183234"/>
                <a:chExt cx="80479" cy="121777"/>
              </a:xfrm>
            </p:grpSpPr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120DDA93-1B66-4164-9B12-E24573E63619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604694" y="2222530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813F9E39-0259-468F-803B-84FE03ABB95B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183234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27F98B7F-0C03-4B07-8536-2311EA9342E3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261932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</p:grpSp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5C6F4717-C3D3-465B-9EC9-7916789A2410}"/>
                  </a:ext>
                </a:extLst>
              </p:cNvPr>
              <p:cNvGrpSpPr/>
              <p:nvPr/>
            </p:nvGrpSpPr>
            <p:grpSpPr>
              <a:xfrm rot="10800000">
                <a:off x="9476921" y="2636905"/>
                <a:ext cx="80479" cy="121777"/>
                <a:chOff x="2564454" y="2183234"/>
                <a:chExt cx="80479" cy="121777"/>
              </a:xfrm>
            </p:grpSpPr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8D78F0DB-08C2-4BF6-83F7-40D88BFDEFD8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604694" y="2222530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1257B2A4-AABD-4668-B1D1-9E467795B066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183234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29844A2E-9B93-4A95-96E2-349421DC1C89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261932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</p:grp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0094F6E-4D41-466E-7977-509CDF82F19E}"/>
              </a:ext>
            </a:extLst>
          </p:cNvPr>
          <p:cNvGrpSpPr/>
          <p:nvPr/>
        </p:nvGrpSpPr>
        <p:grpSpPr>
          <a:xfrm>
            <a:off x="7942105" y="2511738"/>
            <a:ext cx="1490601" cy="400110"/>
            <a:chOff x="5266964" y="2501033"/>
            <a:chExt cx="1490601" cy="4001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8E520A-55D8-B024-4AD6-8E64E04540D9}"/>
                </a:ext>
              </a:extLst>
            </p:cNvPr>
            <p:cNvSpPr txBox="1"/>
            <p:nvPr/>
          </p:nvSpPr>
          <p:spPr>
            <a:xfrm>
              <a:off x="5457208" y="2501033"/>
              <a:ext cx="1300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solidFill>
                    <a:srgbClr val="BFBFBF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개발 일정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CCAD2C4-CA63-9D7A-8F80-4B3EC95A33B7}"/>
                </a:ext>
              </a:extLst>
            </p:cNvPr>
            <p:cNvGrpSpPr/>
            <p:nvPr/>
          </p:nvGrpSpPr>
          <p:grpSpPr>
            <a:xfrm>
              <a:off x="5266964" y="2633095"/>
              <a:ext cx="80479" cy="121777"/>
              <a:chOff x="2564454" y="2183234"/>
              <a:chExt cx="80479" cy="121777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8D0E4C-F57E-0F89-CF5D-694EEE054CA9}"/>
                  </a:ext>
                </a:extLst>
              </p:cNvPr>
              <p:cNvSpPr/>
              <p:nvPr/>
            </p:nvSpPr>
            <p:spPr>
              <a:xfrm rot="10800000" flipH="1" flipV="1">
                <a:off x="2604694" y="2222530"/>
                <a:ext cx="40239" cy="4307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8925657-5565-F7C0-9C52-CFD539DC1EB7}"/>
                  </a:ext>
                </a:extLst>
              </p:cNvPr>
              <p:cNvSpPr/>
              <p:nvPr/>
            </p:nvSpPr>
            <p:spPr>
              <a:xfrm rot="10800000" flipH="1" flipV="1">
                <a:off x="2564454" y="2183234"/>
                <a:ext cx="40239" cy="4307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D8D302A-1ADF-B46C-D818-634BA4CAEBC6}"/>
                  </a:ext>
                </a:extLst>
              </p:cNvPr>
              <p:cNvSpPr/>
              <p:nvPr/>
            </p:nvSpPr>
            <p:spPr>
              <a:xfrm rot="10800000" flipH="1" flipV="1">
                <a:off x="2564454" y="2261932"/>
                <a:ext cx="40239" cy="4307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0116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62">
            <a:extLst>
              <a:ext uri="{FF2B5EF4-FFF2-40B4-BE49-F238E27FC236}">
                <a16:creationId xmlns:a16="http://schemas.microsoft.com/office/drawing/2014/main" id="{F606C914-A08B-AD4B-8766-6FBFF555CC70}"/>
              </a:ext>
            </a:extLst>
          </p:cNvPr>
          <p:cNvSpPr/>
          <p:nvPr/>
        </p:nvSpPr>
        <p:spPr>
          <a:xfrm>
            <a:off x="1058348" y="1317611"/>
            <a:ext cx="5259330" cy="4335320"/>
          </a:xfrm>
          <a:prstGeom prst="roundRect">
            <a:avLst>
              <a:gd name="adj" fmla="val 230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30B57-FD6C-C64B-BFC4-C7A196F17ECD}"/>
              </a:ext>
            </a:extLst>
          </p:cNvPr>
          <p:cNvSpPr txBox="1"/>
          <p:nvPr/>
        </p:nvSpPr>
        <p:spPr>
          <a:xfrm>
            <a:off x="4999385" y="497118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게임 컨셉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0A9F4-C558-B646-9713-EB2BD5B8E1FE}"/>
              </a:ext>
            </a:extLst>
          </p:cNvPr>
          <p:cNvSpPr txBox="1"/>
          <p:nvPr/>
        </p:nvSpPr>
        <p:spPr>
          <a:xfrm>
            <a:off x="6459998" y="1186767"/>
            <a:ext cx="5358473" cy="626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미소녀 전사 세일러문</a:t>
            </a:r>
            <a:endParaRPr lang="en-US" altLang="ko-KR" sz="2800" b="1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장르</a:t>
            </a:r>
            <a:r>
              <a:rPr lang="ko-KR" altLang="en-US" sz="2000" b="1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</a:t>
            </a: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격투 게임</a:t>
            </a:r>
            <a:endParaRPr lang="en-US" altLang="ko-KR" sz="20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주인공</a:t>
            </a:r>
            <a:r>
              <a:rPr lang="ko-KR" altLang="en-US" sz="2000" b="1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</a:t>
            </a: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슈퍼 세일러문</a:t>
            </a: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세일러 머큐리</a:t>
            </a: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세일러 마스</a:t>
            </a: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    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세일러 </a:t>
            </a:r>
            <a:r>
              <a:rPr lang="ko-KR" altLang="en-US" sz="1600" dirty="0" err="1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쥬피터</a:t>
            </a: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세일러 비너스</a:t>
            </a:r>
            <a:endParaRPr lang="en-US" altLang="ko-KR" sz="20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스토리</a:t>
            </a:r>
            <a:r>
              <a:rPr lang="ko-KR" altLang="en-US" sz="2000" b="1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</a:t>
            </a: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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주역 쟁탈전</a:t>
            </a:r>
            <a:endParaRPr lang="en-US" altLang="ko-KR" sz="20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재미요소 </a:t>
            </a:r>
            <a:endParaRPr lang="en-US" altLang="ko-KR" sz="2000" b="1" dirty="0">
              <a:solidFill>
                <a:schemeClr val="accent2">
                  <a:lumMod val="40000"/>
                  <a:lumOff val="60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</a:t>
            </a: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 5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명의 주인공 중 플레이어가 플레이할 </a:t>
            </a: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    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캐릭터를 선택 가능 </a:t>
            </a:r>
            <a:endParaRPr lang="en-US" altLang="ko-KR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 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각 캐릭터마다 공격력</a:t>
            </a: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&amp;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방어력이 다름 </a:t>
            </a:r>
            <a:endParaRPr lang="en-US" altLang="ko-KR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    </a:t>
            </a:r>
            <a:r>
              <a:rPr lang="ko-KR" altLang="en-US" sz="16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각 캐릭터의 콤보 공격 존재</a:t>
            </a:r>
            <a:endParaRPr lang="en-US" altLang="ko-KR" sz="16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  <a:sym typeface="Wingdings" panose="05000000000000000000" pitchFamily="2" charset="2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FE7A6E-75D6-A568-CE4F-679786485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68" y="1471995"/>
            <a:ext cx="4974690" cy="40126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427871-2073-FEB6-A151-0288E3806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89" y="3974906"/>
            <a:ext cx="2086436" cy="2646034"/>
          </a:xfrm>
          <a:prstGeom prst="rect">
            <a:avLst/>
          </a:prstGeom>
        </p:spPr>
      </p:pic>
      <p:sp>
        <p:nvSpPr>
          <p:cNvPr id="6" name="사각형: 둥근 모서리 62">
            <a:extLst>
              <a:ext uri="{FF2B5EF4-FFF2-40B4-BE49-F238E27FC236}">
                <a16:creationId xmlns:a16="http://schemas.microsoft.com/office/drawing/2014/main" id="{CA8AC9A3-E0AE-050B-0302-CA9F2648BCAF}"/>
              </a:ext>
            </a:extLst>
          </p:cNvPr>
          <p:cNvSpPr/>
          <p:nvPr/>
        </p:nvSpPr>
        <p:spPr>
          <a:xfrm>
            <a:off x="84395" y="3902696"/>
            <a:ext cx="2232545" cy="2856323"/>
          </a:xfrm>
          <a:prstGeom prst="roundRect">
            <a:avLst>
              <a:gd name="adj" fmla="val 230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94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3332902-BD03-4361-891D-F7753ECB18EB}"/>
              </a:ext>
            </a:extLst>
          </p:cNvPr>
          <p:cNvGrpSpPr/>
          <p:nvPr/>
        </p:nvGrpSpPr>
        <p:grpSpPr>
          <a:xfrm>
            <a:off x="630804" y="510778"/>
            <a:ext cx="11139939" cy="5710210"/>
            <a:chOff x="630804" y="510778"/>
            <a:chExt cx="11139939" cy="5710210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0790E74-6C5B-4797-AB0D-AEF3A7F4D439}"/>
                </a:ext>
              </a:extLst>
            </p:cNvPr>
            <p:cNvSpPr/>
            <p:nvPr/>
          </p:nvSpPr>
          <p:spPr>
            <a:xfrm>
              <a:off x="2059842" y="72081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ECAA64B1-BC50-4EF5-A639-80E0E55C6F74}"/>
                </a:ext>
              </a:extLst>
            </p:cNvPr>
            <p:cNvSpPr/>
            <p:nvPr/>
          </p:nvSpPr>
          <p:spPr>
            <a:xfrm>
              <a:off x="1340512" y="149739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C982B7F9-43E8-48C3-928B-27EC1CD80809}"/>
                </a:ext>
              </a:extLst>
            </p:cNvPr>
            <p:cNvSpPr/>
            <p:nvPr/>
          </p:nvSpPr>
          <p:spPr>
            <a:xfrm>
              <a:off x="10410461" y="51077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CDED2049-ADF8-4A1F-B4C5-FFB3D4D5A94A}"/>
                </a:ext>
              </a:extLst>
            </p:cNvPr>
            <p:cNvSpPr/>
            <p:nvPr/>
          </p:nvSpPr>
          <p:spPr>
            <a:xfrm>
              <a:off x="9890147" y="819151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8EA97DA-85F4-43AA-A6D0-C5A0090335C2}"/>
                </a:ext>
              </a:extLst>
            </p:cNvPr>
            <p:cNvSpPr/>
            <p:nvPr/>
          </p:nvSpPr>
          <p:spPr>
            <a:xfrm>
              <a:off x="10752204" y="2201111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D98F030-41CB-4998-A80C-DB9CA3A1BBAF}"/>
                </a:ext>
              </a:extLst>
            </p:cNvPr>
            <p:cNvSpPr/>
            <p:nvPr/>
          </p:nvSpPr>
          <p:spPr>
            <a:xfrm>
              <a:off x="630804" y="57327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74B6A9D-45C5-4223-B01C-F77AD7EFC1B7}"/>
                </a:ext>
              </a:extLst>
            </p:cNvPr>
            <p:cNvSpPr/>
            <p:nvPr/>
          </p:nvSpPr>
          <p:spPr>
            <a:xfrm>
              <a:off x="918703" y="6071096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8FB8DE95-FDC5-411C-99D9-D6CADC8DFE8E}"/>
                </a:ext>
              </a:extLst>
            </p:cNvPr>
            <p:cNvSpPr/>
            <p:nvPr/>
          </p:nvSpPr>
          <p:spPr>
            <a:xfrm>
              <a:off x="11658324" y="614604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BD48D4AF-E87B-4985-AAFD-65450A24A6ED}"/>
                </a:ext>
              </a:extLst>
            </p:cNvPr>
            <p:cNvSpPr/>
            <p:nvPr/>
          </p:nvSpPr>
          <p:spPr>
            <a:xfrm>
              <a:off x="11288115" y="5023950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2B17942-CA43-446F-99E7-23F5E5FA5736}"/>
                </a:ext>
              </a:extLst>
            </p:cNvPr>
            <p:cNvSpPr/>
            <p:nvPr/>
          </p:nvSpPr>
          <p:spPr>
            <a:xfrm>
              <a:off x="827139" y="57092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FF2F614-517D-41B0-A184-D15C7A46FF59}"/>
                </a:ext>
              </a:extLst>
            </p:cNvPr>
            <p:cNvSpPr/>
            <p:nvPr/>
          </p:nvSpPr>
          <p:spPr>
            <a:xfrm>
              <a:off x="705750" y="3488121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87BA2D9-8B8C-4819-8288-8A14A2F99F34}"/>
                </a:ext>
              </a:extLst>
            </p:cNvPr>
            <p:cNvSpPr/>
            <p:nvPr/>
          </p:nvSpPr>
          <p:spPr>
            <a:xfrm>
              <a:off x="11695797" y="1261083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7" name="자유형 446">
            <a:extLst>
              <a:ext uri="{FF2B5EF4-FFF2-40B4-BE49-F238E27FC236}">
                <a16:creationId xmlns:a16="http://schemas.microsoft.com/office/drawing/2014/main" id="{42CED0BB-0C3C-F346-AF8D-23B9C2FA33BC}"/>
              </a:ext>
            </a:extLst>
          </p:cNvPr>
          <p:cNvSpPr/>
          <p:nvPr/>
        </p:nvSpPr>
        <p:spPr>
          <a:xfrm>
            <a:off x="6012746" y="613789"/>
            <a:ext cx="458133" cy="411261"/>
          </a:xfrm>
          <a:custGeom>
            <a:avLst/>
            <a:gdLst>
              <a:gd name="connsiteX0" fmla="*/ 0 w 458133"/>
              <a:gd name="connsiteY0" fmla="*/ 104057 h 411261"/>
              <a:gd name="connsiteX1" fmla="*/ 458133 w 458133"/>
              <a:gd name="connsiteY1" fmla="*/ 104057 h 411261"/>
              <a:gd name="connsiteX2" fmla="*/ 458133 w 458133"/>
              <a:gd name="connsiteY2" fmla="*/ 195187 h 411261"/>
              <a:gd name="connsiteX3" fmla="*/ 458132 w 458133"/>
              <a:gd name="connsiteY3" fmla="*/ 195187 h 411261"/>
              <a:gd name="connsiteX4" fmla="*/ 458132 w 458133"/>
              <a:gd name="connsiteY4" fmla="*/ 248579 h 411261"/>
              <a:gd name="connsiteX5" fmla="*/ 458132 w 458133"/>
              <a:gd name="connsiteY5" fmla="*/ 253719 h 411261"/>
              <a:gd name="connsiteX6" fmla="*/ 450895 w 458133"/>
              <a:gd name="connsiteY6" fmla="*/ 253719 h 411261"/>
              <a:gd name="connsiteX7" fmla="*/ 229066 w 458133"/>
              <a:gd name="connsiteY7" fmla="*/ 411261 h 411261"/>
              <a:gd name="connsiteX8" fmla="*/ 7238 w 458133"/>
              <a:gd name="connsiteY8" fmla="*/ 253719 h 411261"/>
              <a:gd name="connsiteX9" fmla="*/ 1 w 458133"/>
              <a:gd name="connsiteY9" fmla="*/ 253719 h 411261"/>
              <a:gd name="connsiteX10" fmla="*/ 1 w 458133"/>
              <a:gd name="connsiteY10" fmla="*/ 248580 h 411261"/>
              <a:gd name="connsiteX11" fmla="*/ 0 w 458133"/>
              <a:gd name="connsiteY11" fmla="*/ 248579 h 411261"/>
              <a:gd name="connsiteX12" fmla="*/ 1 w 458133"/>
              <a:gd name="connsiteY12" fmla="*/ 248579 h 411261"/>
              <a:gd name="connsiteX13" fmla="*/ 1 w 458133"/>
              <a:gd name="connsiteY13" fmla="*/ 195187 h 411261"/>
              <a:gd name="connsiteX14" fmla="*/ 0 w 458133"/>
              <a:gd name="connsiteY14" fmla="*/ 195187 h 411261"/>
              <a:gd name="connsiteX15" fmla="*/ 0 w 458133"/>
              <a:gd name="connsiteY15" fmla="*/ 0 h 411261"/>
              <a:gd name="connsiteX16" fmla="*/ 458133 w 458133"/>
              <a:gd name="connsiteY16" fmla="*/ 0 h 411261"/>
              <a:gd name="connsiteX17" fmla="*/ 458133 w 458133"/>
              <a:gd name="connsiteY17" fmla="*/ 52657 h 411261"/>
              <a:gd name="connsiteX18" fmla="*/ 0 w 458133"/>
              <a:gd name="connsiteY18" fmla="*/ 52657 h 411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8133" h="411261">
                <a:moveTo>
                  <a:pt x="0" y="104057"/>
                </a:moveTo>
                <a:lnTo>
                  <a:pt x="458133" y="104057"/>
                </a:lnTo>
                <a:lnTo>
                  <a:pt x="458133" y="195187"/>
                </a:lnTo>
                <a:lnTo>
                  <a:pt x="458132" y="195187"/>
                </a:lnTo>
                <a:lnTo>
                  <a:pt x="458132" y="248579"/>
                </a:lnTo>
                <a:lnTo>
                  <a:pt x="458132" y="253719"/>
                </a:lnTo>
                <a:lnTo>
                  <a:pt x="450895" y="253719"/>
                </a:lnTo>
                <a:lnTo>
                  <a:pt x="229066" y="411261"/>
                </a:lnTo>
                <a:lnTo>
                  <a:pt x="7238" y="253719"/>
                </a:lnTo>
                <a:lnTo>
                  <a:pt x="1" y="253719"/>
                </a:lnTo>
                <a:lnTo>
                  <a:pt x="1" y="248580"/>
                </a:lnTo>
                <a:lnTo>
                  <a:pt x="0" y="248579"/>
                </a:lnTo>
                <a:lnTo>
                  <a:pt x="1" y="248579"/>
                </a:lnTo>
                <a:lnTo>
                  <a:pt x="1" y="195187"/>
                </a:lnTo>
                <a:lnTo>
                  <a:pt x="0" y="195187"/>
                </a:lnTo>
                <a:close/>
                <a:moveTo>
                  <a:pt x="0" y="0"/>
                </a:moveTo>
                <a:lnTo>
                  <a:pt x="458133" y="0"/>
                </a:lnTo>
                <a:lnTo>
                  <a:pt x="458133" y="52657"/>
                </a:lnTo>
                <a:lnTo>
                  <a:pt x="0" y="52657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CFC8280A-F3D8-4D0B-9879-EE04851C4981}"/>
              </a:ext>
            </a:extLst>
          </p:cNvPr>
          <p:cNvGrpSpPr/>
          <p:nvPr/>
        </p:nvGrpSpPr>
        <p:grpSpPr>
          <a:xfrm>
            <a:off x="2341883" y="2437456"/>
            <a:ext cx="1494481" cy="400110"/>
            <a:chOff x="5266964" y="2511738"/>
            <a:chExt cx="1494481" cy="400110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23AAECD-853D-43F1-AC3E-892AAA9A7019}"/>
                </a:ext>
              </a:extLst>
            </p:cNvPr>
            <p:cNvSpPr txBox="1"/>
            <p:nvPr/>
          </p:nvSpPr>
          <p:spPr>
            <a:xfrm>
              <a:off x="5461088" y="2511738"/>
              <a:ext cx="1300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solidFill>
                    <a:srgbClr val="BFBFBF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게임 컨셉</a:t>
              </a:r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5FBF0B5C-1E3A-406F-A87B-9426C308EAA0}"/>
                </a:ext>
              </a:extLst>
            </p:cNvPr>
            <p:cNvGrpSpPr/>
            <p:nvPr/>
          </p:nvGrpSpPr>
          <p:grpSpPr>
            <a:xfrm>
              <a:off x="5266964" y="2633095"/>
              <a:ext cx="80479" cy="121777"/>
              <a:chOff x="2564454" y="2183234"/>
              <a:chExt cx="80479" cy="121777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C3D648D1-0516-4E20-96D8-ED3EC1275033}"/>
                  </a:ext>
                </a:extLst>
              </p:cNvPr>
              <p:cNvSpPr/>
              <p:nvPr/>
            </p:nvSpPr>
            <p:spPr>
              <a:xfrm rot="10800000" flipH="1" flipV="1">
                <a:off x="2604694" y="2222530"/>
                <a:ext cx="40239" cy="4307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BC856ED2-0F97-45DD-B8D8-2F501EB0AC42}"/>
                  </a:ext>
                </a:extLst>
              </p:cNvPr>
              <p:cNvSpPr/>
              <p:nvPr/>
            </p:nvSpPr>
            <p:spPr>
              <a:xfrm rot="10800000" flipH="1" flipV="1">
                <a:off x="2564454" y="2183234"/>
                <a:ext cx="40239" cy="4307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A85FF045-EE37-4FA8-B2C4-4578DE7DAF29}"/>
                  </a:ext>
                </a:extLst>
              </p:cNvPr>
              <p:cNvSpPr/>
              <p:nvPr/>
            </p:nvSpPr>
            <p:spPr>
              <a:xfrm rot="10800000" flipH="1" flipV="1">
                <a:off x="2564454" y="2261932"/>
                <a:ext cx="40239" cy="4307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</p:grp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24BD1A1C-B1A1-4051-B448-2D7E70CE56D5}"/>
              </a:ext>
            </a:extLst>
          </p:cNvPr>
          <p:cNvGrpSpPr/>
          <p:nvPr/>
        </p:nvGrpSpPr>
        <p:grpSpPr>
          <a:xfrm>
            <a:off x="4497629" y="1120269"/>
            <a:ext cx="3160494" cy="461665"/>
            <a:chOff x="2675557" y="2482105"/>
            <a:chExt cx="1658072" cy="461665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7653447-3C2B-424E-B870-A7BE47AFAF50}"/>
                </a:ext>
              </a:extLst>
            </p:cNvPr>
            <p:cNvSpPr txBox="1"/>
            <p:nvPr/>
          </p:nvSpPr>
          <p:spPr>
            <a:xfrm>
              <a:off x="2733213" y="2482105"/>
              <a:ext cx="1560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>
                  <a:solidFill>
                    <a:srgbClr val="FF0000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예상 게임 진행 흐름</a:t>
              </a: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B2A2F315-936F-4BC7-87B7-E6821DEC3A42}"/>
                </a:ext>
              </a:extLst>
            </p:cNvPr>
            <p:cNvGrpSpPr/>
            <p:nvPr/>
          </p:nvGrpSpPr>
          <p:grpSpPr>
            <a:xfrm>
              <a:off x="2675557" y="2633095"/>
              <a:ext cx="1658072" cy="121777"/>
              <a:chOff x="7899328" y="2636905"/>
              <a:chExt cx="1658072" cy="121777"/>
            </a:xfrm>
          </p:grpSpPr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82F3BC68-31AA-413D-84B9-E796E5A36B9A}"/>
                  </a:ext>
                </a:extLst>
              </p:cNvPr>
              <p:cNvGrpSpPr/>
              <p:nvPr/>
            </p:nvGrpSpPr>
            <p:grpSpPr>
              <a:xfrm>
                <a:off x="7899328" y="2636905"/>
                <a:ext cx="80479" cy="121777"/>
                <a:chOff x="2564454" y="2183234"/>
                <a:chExt cx="80479" cy="121777"/>
              </a:xfrm>
            </p:grpSpPr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120DDA93-1B66-4164-9B12-E24573E63619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604694" y="2222530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813F9E39-0259-468F-803B-84FE03ABB95B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183234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27F98B7F-0C03-4B07-8536-2311EA9342E3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261932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</p:grpSp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5C6F4717-C3D3-465B-9EC9-7916789A2410}"/>
                  </a:ext>
                </a:extLst>
              </p:cNvPr>
              <p:cNvGrpSpPr/>
              <p:nvPr/>
            </p:nvGrpSpPr>
            <p:grpSpPr>
              <a:xfrm rot="10800000">
                <a:off x="9476921" y="2636905"/>
                <a:ext cx="80479" cy="121777"/>
                <a:chOff x="2564454" y="2183234"/>
                <a:chExt cx="80479" cy="121777"/>
              </a:xfrm>
            </p:grpSpPr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8D78F0DB-08C2-4BF6-83F7-40D88BFDEFD8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604694" y="2222530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1257B2A4-AABD-4668-B1D1-9E467795B066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183234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29844A2E-9B93-4A95-96E2-349421DC1C89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261932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</p:grp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0094F6E-4D41-466E-7977-509CDF82F19E}"/>
              </a:ext>
            </a:extLst>
          </p:cNvPr>
          <p:cNvGrpSpPr/>
          <p:nvPr/>
        </p:nvGrpSpPr>
        <p:grpSpPr>
          <a:xfrm>
            <a:off x="7942105" y="2511738"/>
            <a:ext cx="1490601" cy="400110"/>
            <a:chOff x="5266964" y="2501033"/>
            <a:chExt cx="1490601" cy="4001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8E520A-55D8-B024-4AD6-8E64E04540D9}"/>
                </a:ext>
              </a:extLst>
            </p:cNvPr>
            <p:cNvSpPr txBox="1"/>
            <p:nvPr/>
          </p:nvSpPr>
          <p:spPr>
            <a:xfrm>
              <a:off x="5457208" y="2501033"/>
              <a:ext cx="1300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solidFill>
                    <a:srgbClr val="BFBFBF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개발 일정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CCAD2C4-CA63-9D7A-8F80-4B3EC95A33B7}"/>
                </a:ext>
              </a:extLst>
            </p:cNvPr>
            <p:cNvGrpSpPr/>
            <p:nvPr/>
          </p:nvGrpSpPr>
          <p:grpSpPr>
            <a:xfrm>
              <a:off x="5266964" y="2633095"/>
              <a:ext cx="80479" cy="121777"/>
              <a:chOff x="2564454" y="2183234"/>
              <a:chExt cx="80479" cy="121777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8D0E4C-F57E-0F89-CF5D-694EEE054CA9}"/>
                  </a:ext>
                </a:extLst>
              </p:cNvPr>
              <p:cNvSpPr/>
              <p:nvPr/>
            </p:nvSpPr>
            <p:spPr>
              <a:xfrm rot="10800000" flipH="1" flipV="1">
                <a:off x="2604694" y="2222530"/>
                <a:ext cx="40239" cy="4307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8925657-5565-F7C0-9C52-CFD539DC1EB7}"/>
                  </a:ext>
                </a:extLst>
              </p:cNvPr>
              <p:cNvSpPr/>
              <p:nvPr/>
            </p:nvSpPr>
            <p:spPr>
              <a:xfrm rot="10800000" flipH="1" flipV="1">
                <a:off x="2564454" y="2183234"/>
                <a:ext cx="40239" cy="4307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D8D302A-1ADF-B46C-D818-634BA4CAEBC6}"/>
                  </a:ext>
                </a:extLst>
              </p:cNvPr>
              <p:cNvSpPr/>
              <p:nvPr/>
            </p:nvSpPr>
            <p:spPr>
              <a:xfrm rot="10800000" flipH="1" flipV="1">
                <a:off x="2564454" y="2261932"/>
                <a:ext cx="40239" cy="4307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0162968-D18B-E675-39F9-F94D4EBEF532}"/>
              </a:ext>
            </a:extLst>
          </p:cNvPr>
          <p:cNvGrpSpPr/>
          <p:nvPr/>
        </p:nvGrpSpPr>
        <p:grpSpPr>
          <a:xfrm>
            <a:off x="2059842" y="2957904"/>
            <a:ext cx="2058565" cy="2416559"/>
            <a:chOff x="2475311" y="3051355"/>
            <a:chExt cx="2058565" cy="241655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24D62D8-CA63-0B77-99B7-498A090B2ECD}"/>
                </a:ext>
              </a:extLst>
            </p:cNvPr>
            <p:cNvGrpSpPr/>
            <p:nvPr/>
          </p:nvGrpSpPr>
          <p:grpSpPr>
            <a:xfrm>
              <a:off x="2475311" y="3051355"/>
              <a:ext cx="2058565" cy="2416559"/>
              <a:chOff x="2363583" y="2981905"/>
              <a:chExt cx="2301779" cy="2589345"/>
            </a:xfrm>
          </p:grpSpPr>
          <p:sp>
            <p:nvSpPr>
              <p:cNvPr id="17" name="자유형 86">
                <a:extLst>
                  <a:ext uri="{FF2B5EF4-FFF2-40B4-BE49-F238E27FC236}">
                    <a16:creationId xmlns:a16="http://schemas.microsoft.com/office/drawing/2014/main" id="{CA03E35A-AFFB-C7B0-C51D-26CD8ACB6190}"/>
                  </a:ext>
                </a:extLst>
              </p:cNvPr>
              <p:cNvSpPr/>
              <p:nvPr/>
            </p:nvSpPr>
            <p:spPr>
              <a:xfrm>
                <a:off x="2363583" y="2981905"/>
                <a:ext cx="2301779" cy="2589345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rgbClr val="C9C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" name="자유형 87">
                <a:extLst>
                  <a:ext uri="{FF2B5EF4-FFF2-40B4-BE49-F238E27FC236}">
                    <a16:creationId xmlns:a16="http://schemas.microsoft.com/office/drawing/2014/main" id="{4D4DDD39-7AB7-D52D-15D2-6DF1866FCA47}"/>
                  </a:ext>
                </a:extLst>
              </p:cNvPr>
              <p:cNvSpPr/>
              <p:nvPr/>
            </p:nvSpPr>
            <p:spPr>
              <a:xfrm>
                <a:off x="2447245" y="3083870"/>
                <a:ext cx="2134455" cy="2401116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7ABA3F-86DA-B85E-3965-B1E815E46976}"/>
                </a:ext>
              </a:extLst>
            </p:cNvPr>
            <p:cNvGrpSpPr/>
            <p:nvPr/>
          </p:nvGrpSpPr>
          <p:grpSpPr>
            <a:xfrm>
              <a:off x="2972933" y="3432113"/>
              <a:ext cx="1063321" cy="1539739"/>
              <a:chOff x="3000706" y="3432771"/>
              <a:chExt cx="1065592" cy="1543027"/>
            </a:xfrm>
          </p:grpSpPr>
          <p:sp>
            <p:nvSpPr>
              <p:cNvPr id="14" name="자유형 276">
                <a:extLst>
                  <a:ext uri="{FF2B5EF4-FFF2-40B4-BE49-F238E27FC236}">
                    <a16:creationId xmlns:a16="http://schemas.microsoft.com/office/drawing/2014/main" id="{F6B0592A-97F9-8F51-4900-D45B2C6E3BFA}"/>
                  </a:ext>
                </a:extLst>
              </p:cNvPr>
              <p:cNvSpPr/>
              <p:nvPr/>
            </p:nvSpPr>
            <p:spPr>
              <a:xfrm rot="16200000">
                <a:off x="2744285" y="3689192"/>
                <a:ext cx="1543027" cy="1030185"/>
              </a:xfrm>
              <a:custGeom>
                <a:avLst/>
                <a:gdLst>
                  <a:gd name="connsiteX0" fmla="*/ 713265 w 4283709"/>
                  <a:gd name="connsiteY0" fmla="*/ 323909 h 2859971"/>
                  <a:gd name="connsiteX1" fmla="*/ 713265 w 4283709"/>
                  <a:gd name="connsiteY1" fmla="*/ 1976275 h 2859971"/>
                  <a:gd name="connsiteX2" fmla="*/ 524002 w 4283709"/>
                  <a:gd name="connsiteY2" fmla="*/ 1976275 h 2859971"/>
                  <a:gd name="connsiteX3" fmla="*/ 524002 w 4283709"/>
                  <a:gd name="connsiteY3" fmla="*/ 2125296 h 2859971"/>
                  <a:gd name="connsiteX4" fmla="*/ 332146 w 4283709"/>
                  <a:gd name="connsiteY4" fmla="*/ 2125296 h 2859971"/>
                  <a:gd name="connsiteX5" fmla="*/ 332146 w 4283709"/>
                  <a:gd name="connsiteY5" fmla="*/ 2300184 h 2859971"/>
                  <a:gd name="connsiteX6" fmla="*/ 0 w 4283709"/>
                  <a:gd name="connsiteY6" fmla="*/ 2300184 h 2859971"/>
                  <a:gd name="connsiteX7" fmla="*/ 0 w 4283709"/>
                  <a:gd name="connsiteY7" fmla="*/ 0 h 2859971"/>
                  <a:gd name="connsiteX8" fmla="*/ 332146 w 4283709"/>
                  <a:gd name="connsiteY8" fmla="*/ 0 h 2859971"/>
                  <a:gd name="connsiteX9" fmla="*/ 332146 w 4283709"/>
                  <a:gd name="connsiteY9" fmla="*/ 174888 h 2859971"/>
                  <a:gd name="connsiteX10" fmla="*/ 524002 w 4283709"/>
                  <a:gd name="connsiteY10" fmla="*/ 174888 h 2859971"/>
                  <a:gd name="connsiteX11" fmla="*/ 524002 w 4283709"/>
                  <a:gd name="connsiteY11" fmla="*/ 323909 h 2859971"/>
                  <a:gd name="connsiteX12" fmla="*/ 3005305 w 4283709"/>
                  <a:gd name="connsiteY12" fmla="*/ 2461327 h 2859971"/>
                  <a:gd name="connsiteX13" fmla="*/ 3005305 w 4283709"/>
                  <a:gd name="connsiteY13" fmla="*/ 2570902 h 2859971"/>
                  <a:gd name="connsiteX14" fmla="*/ 2947462 w 4283709"/>
                  <a:gd name="connsiteY14" fmla="*/ 2570902 h 2859971"/>
                  <a:gd name="connsiteX15" fmla="*/ 2947462 w 4283709"/>
                  <a:gd name="connsiteY15" fmla="*/ 2859970 h 2859971"/>
                  <a:gd name="connsiteX16" fmla="*/ 2808909 w 4283709"/>
                  <a:gd name="connsiteY16" fmla="*/ 2859970 h 2859971"/>
                  <a:gd name="connsiteX17" fmla="*/ 2808909 w 4283709"/>
                  <a:gd name="connsiteY17" fmla="*/ 2570902 h 2859971"/>
                  <a:gd name="connsiteX18" fmla="*/ 2808908 w 4283709"/>
                  <a:gd name="connsiteY18" fmla="*/ 2570902 h 2859971"/>
                  <a:gd name="connsiteX19" fmla="*/ 2808908 w 4283709"/>
                  <a:gd name="connsiteY19" fmla="*/ 2461327 h 2859971"/>
                  <a:gd name="connsiteX20" fmla="*/ 3772010 w 4283709"/>
                  <a:gd name="connsiteY20" fmla="*/ 2461328 h 2859971"/>
                  <a:gd name="connsiteX21" fmla="*/ 3772010 w 4283709"/>
                  <a:gd name="connsiteY21" fmla="*/ 2570903 h 2859971"/>
                  <a:gd name="connsiteX22" fmla="*/ 3764037 w 4283709"/>
                  <a:gd name="connsiteY22" fmla="*/ 2570903 h 2859971"/>
                  <a:gd name="connsiteX23" fmla="*/ 3764037 w 4283709"/>
                  <a:gd name="connsiteY23" fmla="*/ 2859971 h 2859971"/>
                  <a:gd name="connsiteX24" fmla="*/ 3625484 w 4283709"/>
                  <a:gd name="connsiteY24" fmla="*/ 2859971 h 2859971"/>
                  <a:gd name="connsiteX25" fmla="*/ 3625484 w 4283709"/>
                  <a:gd name="connsiteY25" fmla="*/ 2570903 h 2859971"/>
                  <a:gd name="connsiteX26" fmla="*/ 3575613 w 4283709"/>
                  <a:gd name="connsiteY26" fmla="*/ 2570903 h 2859971"/>
                  <a:gd name="connsiteX27" fmla="*/ 3575613 w 4283709"/>
                  <a:gd name="connsiteY27" fmla="*/ 2461328 h 2859971"/>
                  <a:gd name="connsiteX28" fmla="*/ 3801745 w 4283709"/>
                  <a:gd name="connsiteY28" fmla="*/ 1083053 h 2859971"/>
                  <a:gd name="connsiteX29" fmla="*/ 3801745 w 4283709"/>
                  <a:gd name="connsiteY29" fmla="*/ 1217130 h 2859971"/>
                  <a:gd name="connsiteX30" fmla="*/ 3770732 w 4283709"/>
                  <a:gd name="connsiteY30" fmla="*/ 1217130 h 2859971"/>
                  <a:gd name="connsiteX31" fmla="*/ 3770732 w 4283709"/>
                  <a:gd name="connsiteY31" fmla="*/ 2326502 h 2859971"/>
                  <a:gd name="connsiteX32" fmla="*/ 3764401 w 4283709"/>
                  <a:gd name="connsiteY32" fmla="*/ 2326502 h 2859971"/>
                  <a:gd name="connsiteX33" fmla="*/ 3764401 w 4283709"/>
                  <a:gd name="connsiteY33" fmla="*/ 2461327 h 2859971"/>
                  <a:gd name="connsiteX34" fmla="*/ 3479747 w 4283709"/>
                  <a:gd name="connsiteY34" fmla="*/ 2461326 h 2859971"/>
                  <a:gd name="connsiteX35" fmla="*/ 3479747 w 4283709"/>
                  <a:gd name="connsiteY35" fmla="*/ 2326501 h 2859971"/>
                  <a:gd name="connsiteX36" fmla="*/ 3093561 w 4283709"/>
                  <a:gd name="connsiteY36" fmla="*/ 2326501 h 2859971"/>
                  <a:gd name="connsiteX37" fmla="*/ 3093561 w 4283709"/>
                  <a:gd name="connsiteY37" fmla="*/ 2461326 h 2859971"/>
                  <a:gd name="connsiteX38" fmla="*/ 2808908 w 4283709"/>
                  <a:gd name="connsiteY38" fmla="*/ 2461326 h 2859971"/>
                  <a:gd name="connsiteX39" fmla="*/ 2808908 w 4283709"/>
                  <a:gd name="connsiteY39" fmla="*/ 2256984 h 2859971"/>
                  <a:gd name="connsiteX40" fmla="*/ 2808909 w 4283709"/>
                  <a:gd name="connsiteY40" fmla="*/ 2256984 h 2859971"/>
                  <a:gd name="connsiteX41" fmla="*/ 2808909 w 4283709"/>
                  <a:gd name="connsiteY41" fmla="*/ 1217130 h 2859971"/>
                  <a:gd name="connsiteX42" fmla="*/ 2075993 w 4283709"/>
                  <a:gd name="connsiteY42" fmla="*/ 1217130 h 2859971"/>
                  <a:gd name="connsiteX43" fmla="*/ 2075993 w 4283709"/>
                  <a:gd name="connsiteY43" fmla="*/ 1290301 h 2859971"/>
                  <a:gd name="connsiteX44" fmla="*/ 1830214 w 4283709"/>
                  <a:gd name="connsiteY44" fmla="*/ 1290301 h 2859971"/>
                  <a:gd name="connsiteX45" fmla="*/ 1830214 w 4283709"/>
                  <a:gd name="connsiteY45" fmla="*/ 1339068 h 2859971"/>
                  <a:gd name="connsiteX46" fmla="*/ 1626479 w 4283709"/>
                  <a:gd name="connsiteY46" fmla="*/ 1339068 h 2859971"/>
                  <a:gd name="connsiteX47" fmla="*/ 1626479 w 4283709"/>
                  <a:gd name="connsiteY47" fmla="*/ 1436605 h 2859971"/>
                  <a:gd name="connsiteX48" fmla="*/ 1481304 w 4283709"/>
                  <a:gd name="connsiteY48" fmla="*/ 1436605 h 2859971"/>
                  <a:gd name="connsiteX49" fmla="*/ 1481304 w 4283709"/>
                  <a:gd name="connsiteY49" fmla="*/ 1519610 h 2859971"/>
                  <a:gd name="connsiteX50" fmla="*/ 1292040 w 4283709"/>
                  <a:gd name="connsiteY50" fmla="*/ 1519610 h 2859971"/>
                  <a:gd name="connsiteX51" fmla="*/ 1292040 w 4283709"/>
                  <a:gd name="connsiteY51" fmla="*/ 1619484 h 2859971"/>
                  <a:gd name="connsiteX52" fmla="*/ 1063931 w 4283709"/>
                  <a:gd name="connsiteY52" fmla="*/ 1619484 h 2859971"/>
                  <a:gd name="connsiteX53" fmla="*/ 1063931 w 4283709"/>
                  <a:gd name="connsiteY53" fmla="*/ 1735308 h 2859971"/>
                  <a:gd name="connsiteX54" fmla="*/ 892952 w 4283709"/>
                  <a:gd name="connsiteY54" fmla="*/ 1735308 h 2859971"/>
                  <a:gd name="connsiteX55" fmla="*/ 892952 w 4283709"/>
                  <a:gd name="connsiteY55" fmla="*/ 1845036 h 2859971"/>
                  <a:gd name="connsiteX56" fmla="*/ 713266 w 4283709"/>
                  <a:gd name="connsiteY56" fmla="*/ 1845036 h 2859971"/>
                  <a:gd name="connsiteX57" fmla="*/ 713266 w 4283709"/>
                  <a:gd name="connsiteY57" fmla="*/ 455148 h 2859971"/>
                  <a:gd name="connsiteX58" fmla="*/ 892952 w 4283709"/>
                  <a:gd name="connsiteY58" fmla="*/ 455148 h 2859971"/>
                  <a:gd name="connsiteX59" fmla="*/ 892952 w 4283709"/>
                  <a:gd name="connsiteY59" fmla="*/ 564876 h 2859971"/>
                  <a:gd name="connsiteX60" fmla="*/ 1063931 w 4283709"/>
                  <a:gd name="connsiteY60" fmla="*/ 564876 h 2859971"/>
                  <a:gd name="connsiteX61" fmla="*/ 1063931 w 4283709"/>
                  <a:gd name="connsiteY61" fmla="*/ 680700 h 2859971"/>
                  <a:gd name="connsiteX62" fmla="*/ 1292040 w 4283709"/>
                  <a:gd name="connsiteY62" fmla="*/ 680700 h 2859971"/>
                  <a:gd name="connsiteX63" fmla="*/ 1292040 w 4283709"/>
                  <a:gd name="connsiteY63" fmla="*/ 780574 h 2859971"/>
                  <a:gd name="connsiteX64" fmla="*/ 1481304 w 4283709"/>
                  <a:gd name="connsiteY64" fmla="*/ 780574 h 2859971"/>
                  <a:gd name="connsiteX65" fmla="*/ 1481304 w 4283709"/>
                  <a:gd name="connsiteY65" fmla="*/ 863580 h 2859971"/>
                  <a:gd name="connsiteX66" fmla="*/ 1626479 w 4283709"/>
                  <a:gd name="connsiteY66" fmla="*/ 863580 h 2859971"/>
                  <a:gd name="connsiteX67" fmla="*/ 1626479 w 4283709"/>
                  <a:gd name="connsiteY67" fmla="*/ 961116 h 2859971"/>
                  <a:gd name="connsiteX68" fmla="*/ 1830214 w 4283709"/>
                  <a:gd name="connsiteY68" fmla="*/ 961116 h 2859971"/>
                  <a:gd name="connsiteX69" fmla="*/ 1830214 w 4283709"/>
                  <a:gd name="connsiteY69" fmla="*/ 1009883 h 2859971"/>
                  <a:gd name="connsiteX70" fmla="*/ 2075993 w 4283709"/>
                  <a:gd name="connsiteY70" fmla="*/ 1009883 h 2859971"/>
                  <a:gd name="connsiteX71" fmla="*/ 2075993 w 4283709"/>
                  <a:gd name="connsiteY71" fmla="*/ 1083053 h 2859971"/>
                  <a:gd name="connsiteX72" fmla="*/ 4283709 w 4283709"/>
                  <a:gd name="connsiteY72" fmla="*/ 1026687 h 2859971"/>
                  <a:gd name="connsiteX73" fmla="*/ 4283709 w 4283709"/>
                  <a:gd name="connsiteY73" fmla="*/ 1273499 h 2859971"/>
                  <a:gd name="connsiteX74" fmla="*/ 4246187 w 4283709"/>
                  <a:gd name="connsiteY74" fmla="*/ 1273499 h 2859971"/>
                  <a:gd name="connsiteX75" fmla="*/ 4246187 w 4283709"/>
                  <a:gd name="connsiteY75" fmla="*/ 1339068 h 2859971"/>
                  <a:gd name="connsiteX76" fmla="*/ 4161128 w 4283709"/>
                  <a:gd name="connsiteY76" fmla="*/ 1339068 h 2859971"/>
                  <a:gd name="connsiteX77" fmla="*/ 4161128 w 4283709"/>
                  <a:gd name="connsiteY77" fmla="*/ 1418318 h 2859971"/>
                  <a:gd name="connsiteX78" fmla="*/ 3918404 w 4283709"/>
                  <a:gd name="connsiteY78" fmla="*/ 1418318 h 2859971"/>
                  <a:gd name="connsiteX79" fmla="*/ 3918404 w 4283709"/>
                  <a:gd name="connsiteY79" fmla="*/ 1339068 h 2859971"/>
                  <a:gd name="connsiteX80" fmla="*/ 3853086 w 4283709"/>
                  <a:gd name="connsiteY80" fmla="*/ 1339068 h 2859971"/>
                  <a:gd name="connsiteX81" fmla="*/ 3853086 w 4283709"/>
                  <a:gd name="connsiteY81" fmla="*/ 1273499 h 2859971"/>
                  <a:gd name="connsiteX82" fmla="*/ 3801748 w 4283709"/>
                  <a:gd name="connsiteY82" fmla="*/ 1273499 h 2859971"/>
                  <a:gd name="connsiteX83" fmla="*/ 3801748 w 4283709"/>
                  <a:gd name="connsiteY83" fmla="*/ 1026687 h 2859971"/>
                  <a:gd name="connsiteX84" fmla="*/ 3853086 w 4283709"/>
                  <a:gd name="connsiteY84" fmla="*/ 1026687 h 2859971"/>
                  <a:gd name="connsiteX85" fmla="*/ 3853086 w 4283709"/>
                  <a:gd name="connsiteY85" fmla="*/ 961116 h 2859971"/>
                  <a:gd name="connsiteX86" fmla="*/ 3918404 w 4283709"/>
                  <a:gd name="connsiteY86" fmla="*/ 961116 h 2859971"/>
                  <a:gd name="connsiteX87" fmla="*/ 3918404 w 4283709"/>
                  <a:gd name="connsiteY87" fmla="*/ 881867 h 2859971"/>
                  <a:gd name="connsiteX88" fmla="*/ 4161128 w 4283709"/>
                  <a:gd name="connsiteY88" fmla="*/ 881867 h 2859971"/>
                  <a:gd name="connsiteX89" fmla="*/ 4161128 w 4283709"/>
                  <a:gd name="connsiteY89" fmla="*/ 961116 h 2859971"/>
                  <a:gd name="connsiteX90" fmla="*/ 4246187 w 4283709"/>
                  <a:gd name="connsiteY90" fmla="*/ 961116 h 2859971"/>
                  <a:gd name="connsiteX91" fmla="*/ 4246187 w 4283709"/>
                  <a:gd name="connsiteY91" fmla="*/ 1026687 h 2859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83709" h="2859971">
                    <a:moveTo>
                      <a:pt x="713265" y="323909"/>
                    </a:moveTo>
                    <a:lnTo>
                      <a:pt x="713265" y="1976275"/>
                    </a:lnTo>
                    <a:lnTo>
                      <a:pt x="524002" y="1976275"/>
                    </a:lnTo>
                    <a:lnTo>
                      <a:pt x="524002" y="2125296"/>
                    </a:lnTo>
                    <a:lnTo>
                      <a:pt x="332146" y="2125296"/>
                    </a:lnTo>
                    <a:lnTo>
                      <a:pt x="332146" y="2300184"/>
                    </a:lnTo>
                    <a:lnTo>
                      <a:pt x="0" y="2300184"/>
                    </a:lnTo>
                    <a:lnTo>
                      <a:pt x="0" y="0"/>
                    </a:lnTo>
                    <a:lnTo>
                      <a:pt x="332146" y="0"/>
                    </a:lnTo>
                    <a:lnTo>
                      <a:pt x="332146" y="174888"/>
                    </a:lnTo>
                    <a:lnTo>
                      <a:pt x="524002" y="174888"/>
                    </a:lnTo>
                    <a:lnTo>
                      <a:pt x="524002" y="323909"/>
                    </a:lnTo>
                    <a:close/>
                    <a:moveTo>
                      <a:pt x="3005305" y="2461327"/>
                    </a:moveTo>
                    <a:lnTo>
                      <a:pt x="3005305" y="2570902"/>
                    </a:lnTo>
                    <a:lnTo>
                      <a:pt x="2947462" y="2570902"/>
                    </a:lnTo>
                    <a:lnTo>
                      <a:pt x="2947462" y="2859970"/>
                    </a:lnTo>
                    <a:lnTo>
                      <a:pt x="2808909" y="2859970"/>
                    </a:lnTo>
                    <a:lnTo>
                      <a:pt x="2808909" y="2570902"/>
                    </a:lnTo>
                    <a:lnTo>
                      <a:pt x="2808908" y="2570902"/>
                    </a:lnTo>
                    <a:lnTo>
                      <a:pt x="2808908" y="2461327"/>
                    </a:lnTo>
                    <a:close/>
                    <a:moveTo>
                      <a:pt x="3772010" y="2461328"/>
                    </a:moveTo>
                    <a:lnTo>
                      <a:pt x="3772010" y="2570903"/>
                    </a:lnTo>
                    <a:lnTo>
                      <a:pt x="3764037" y="2570903"/>
                    </a:lnTo>
                    <a:lnTo>
                      <a:pt x="3764037" y="2859971"/>
                    </a:lnTo>
                    <a:lnTo>
                      <a:pt x="3625484" y="2859971"/>
                    </a:lnTo>
                    <a:lnTo>
                      <a:pt x="3625484" y="2570903"/>
                    </a:lnTo>
                    <a:lnTo>
                      <a:pt x="3575613" y="2570903"/>
                    </a:lnTo>
                    <a:lnTo>
                      <a:pt x="3575613" y="2461328"/>
                    </a:lnTo>
                    <a:close/>
                    <a:moveTo>
                      <a:pt x="3801745" y="1083053"/>
                    </a:moveTo>
                    <a:lnTo>
                      <a:pt x="3801745" y="1217130"/>
                    </a:lnTo>
                    <a:lnTo>
                      <a:pt x="3770732" y="1217130"/>
                    </a:lnTo>
                    <a:lnTo>
                      <a:pt x="3770732" y="2326502"/>
                    </a:lnTo>
                    <a:lnTo>
                      <a:pt x="3764401" y="2326502"/>
                    </a:lnTo>
                    <a:lnTo>
                      <a:pt x="3764401" y="2461327"/>
                    </a:lnTo>
                    <a:lnTo>
                      <a:pt x="3479747" y="2461326"/>
                    </a:lnTo>
                    <a:lnTo>
                      <a:pt x="3479747" y="2326501"/>
                    </a:lnTo>
                    <a:lnTo>
                      <a:pt x="3093561" y="2326501"/>
                    </a:lnTo>
                    <a:lnTo>
                      <a:pt x="3093561" y="2461326"/>
                    </a:lnTo>
                    <a:lnTo>
                      <a:pt x="2808908" y="2461326"/>
                    </a:lnTo>
                    <a:lnTo>
                      <a:pt x="2808908" y="2256984"/>
                    </a:lnTo>
                    <a:lnTo>
                      <a:pt x="2808909" y="2256984"/>
                    </a:lnTo>
                    <a:lnTo>
                      <a:pt x="2808909" y="1217130"/>
                    </a:lnTo>
                    <a:lnTo>
                      <a:pt x="2075993" y="1217130"/>
                    </a:lnTo>
                    <a:lnTo>
                      <a:pt x="2075993" y="1290301"/>
                    </a:lnTo>
                    <a:lnTo>
                      <a:pt x="1830214" y="1290301"/>
                    </a:lnTo>
                    <a:lnTo>
                      <a:pt x="1830214" y="1339068"/>
                    </a:lnTo>
                    <a:lnTo>
                      <a:pt x="1626479" y="1339068"/>
                    </a:lnTo>
                    <a:lnTo>
                      <a:pt x="1626479" y="1436605"/>
                    </a:lnTo>
                    <a:lnTo>
                      <a:pt x="1481304" y="1436605"/>
                    </a:lnTo>
                    <a:lnTo>
                      <a:pt x="1481304" y="1519610"/>
                    </a:lnTo>
                    <a:lnTo>
                      <a:pt x="1292040" y="1519610"/>
                    </a:lnTo>
                    <a:lnTo>
                      <a:pt x="1292040" y="1619484"/>
                    </a:lnTo>
                    <a:lnTo>
                      <a:pt x="1063931" y="1619484"/>
                    </a:lnTo>
                    <a:lnTo>
                      <a:pt x="1063931" y="1735308"/>
                    </a:lnTo>
                    <a:lnTo>
                      <a:pt x="892952" y="1735308"/>
                    </a:lnTo>
                    <a:lnTo>
                      <a:pt x="892952" y="1845036"/>
                    </a:lnTo>
                    <a:lnTo>
                      <a:pt x="713266" y="1845036"/>
                    </a:lnTo>
                    <a:lnTo>
                      <a:pt x="713266" y="455148"/>
                    </a:lnTo>
                    <a:lnTo>
                      <a:pt x="892952" y="455148"/>
                    </a:lnTo>
                    <a:lnTo>
                      <a:pt x="892952" y="564876"/>
                    </a:lnTo>
                    <a:lnTo>
                      <a:pt x="1063931" y="564876"/>
                    </a:lnTo>
                    <a:lnTo>
                      <a:pt x="1063931" y="680700"/>
                    </a:lnTo>
                    <a:lnTo>
                      <a:pt x="1292040" y="680700"/>
                    </a:lnTo>
                    <a:lnTo>
                      <a:pt x="1292040" y="780574"/>
                    </a:lnTo>
                    <a:lnTo>
                      <a:pt x="1481304" y="780574"/>
                    </a:lnTo>
                    <a:lnTo>
                      <a:pt x="1481304" y="863580"/>
                    </a:lnTo>
                    <a:lnTo>
                      <a:pt x="1626479" y="863580"/>
                    </a:lnTo>
                    <a:lnTo>
                      <a:pt x="1626479" y="961116"/>
                    </a:lnTo>
                    <a:lnTo>
                      <a:pt x="1830214" y="961116"/>
                    </a:lnTo>
                    <a:lnTo>
                      <a:pt x="1830214" y="1009883"/>
                    </a:lnTo>
                    <a:lnTo>
                      <a:pt x="2075993" y="1009883"/>
                    </a:lnTo>
                    <a:lnTo>
                      <a:pt x="2075993" y="1083053"/>
                    </a:lnTo>
                    <a:close/>
                    <a:moveTo>
                      <a:pt x="4283709" y="1026687"/>
                    </a:moveTo>
                    <a:lnTo>
                      <a:pt x="4283709" y="1273499"/>
                    </a:lnTo>
                    <a:lnTo>
                      <a:pt x="4246187" y="1273499"/>
                    </a:lnTo>
                    <a:lnTo>
                      <a:pt x="4246187" y="1339068"/>
                    </a:lnTo>
                    <a:lnTo>
                      <a:pt x="4161128" y="1339068"/>
                    </a:lnTo>
                    <a:lnTo>
                      <a:pt x="4161128" y="1418318"/>
                    </a:lnTo>
                    <a:lnTo>
                      <a:pt x="3918404" y="1418318"/>
                    </a:lnTo>
                    <a:lnTo>
                      <a:pt x="3918404" y="1339068"/>
                    </a:lnTo>
                    <a:lnTo>
                      <a:pt x="3853086" y="1339068"/>
                    </a:lnTo>
                    <a:lnTo>
                      <a:pt x="3853086" y="1273499"/>
                    </a:lnTo>
                    <a:lnTo>
                      <a:pt x="3801748" y="1273499"/>
                    </a:lnTo>
                    <a:lnTo>
                      <a:pt x="3801748" y="1026687"/>
                    </a:lnTo>
                    <a:lnTo>
                      <a:pt x="3853086" y="1026687"/>
                    </a:lnTo>
                    <a:lnTo>
                      <a:pt x="3853086" y="961116"/>
                    </a:lnTo>
                    <a:lnTo>
                      <a:pt x="3918404" y="961116"/>
                    </a:lnTo>
                    <a:lnTo>
                      <a:pt x="3918404" y="881867"/>
                    </a:lnTo>
                    <a:lnTo>
                      <a:pt x="4161128" y="881867"/>
                    </a:lnTo>
                    <a:lnTo>
                      <a:pt x="4161128" y="961116"/>
                    </a:lnTo>
                    <a:lnTo>
                      <a:pt x="4246187" y="961116"/>
                    </a:lnTo>
                    <a:lnTo>
                      <a:pt x="4246187" y="102668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2FB3EEB-D14B-B29E-41F7-826ADAD618F7}"/>
                  </a:ext>
                </a:extLst>
              </p:cNvPr>
              <p:cNvSpPr/>
              <p:nvPr/>
            </p:nvSpPr>
            <p:spPr>
              <a:xfrm rot="16200000">
                <a:off x="3767251" y="3687438"/>
                <a:ext cx="51225" cy="19750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BF2A7E9-FE91-8254-FBE0-0CE6DCF04983}"/>
                  </a:ext>
                </a:extLst>
              </p:cNvPr>
              <p:cNvSpPr/>
              <p:nvPr/>
            </p:nvSpPr>
            <p:spPr>
              <a:xfrm rot="16200000">
                <a:off x="3869900" y="3626005"/>
                <a:ext cx="73698" cy="31909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CA8854BF-080A-7B9F-E772-CB96DF551B16}"/>
              </a:ext>
            </a:extLst>
          </p:cNvPr>
          <p:cNvGrpSpPr/>
          <p:nvPr/>
        </p:nvGrpSpPr>
        <p:grpSpPr>
          <a:xfrm>
            <a:off x="5044692" y="1728016"/>
            <a:ext cx="2058565" cy="2416559"/>
            <a:chOff x="7658124" y="3051355"/>
            <a:chExt cx="2058565" cy="2416559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EA5F0AC5-F304-E4DA-DF97-94B3FAA181BE}"/>
                </a:ext>
              </a:extLst>
            </p:cNvPr>
            <p:cNvGrpSpPr/>
            <p:nvPr/>
          </p:nvGrpSpPr>
          <p:grpSpPr>
            <a:xfrm>
              <a:off x="7658124" y="3051355"/>
              <a:ext cx="2058565" cy="2416559"/>
              <a:chOff x="2363583" y="2981905"/>
              <a:chExt cx="2301779" cy="2589345"/>
            </a:xfrm>
          </p:grpSpPr>
          <p:sp>
            <p:nvSpPr>
              <p:cNvPr id="232" name="자유형 92">
                <a:extLst>
                  <a:ext uri="{FF2B5EF4-FFF2-40B4-BE49-F238E27FC236}">
                    <a16:creationId xmlns:a16="http://schemas.microsoft.com/office/drawing/2014/main" id="{8E0EC8F2-3E05-EA94-26C5-9742AB0036D0}"/>
                  </a:ext>
                </a:extLst>
              </p:cNvPr>
              <p:cNvSpPr/>
              <p:nvPr/>
            </p:nvSpPr>
            <p:spPr>
              <a:xfrm>
                <a:off x="2363583" y="2981905"/>
                <a:ext cx="2301779" cy="2589345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rgbClr val="C9C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3" name="자유형 93">
                <a:extLst>
                  <a:ext uri="{FF2B5EF4-FFF2-40B4-BE49-F238E27FC236}">
                    <a16:creationId xmlns:a16="http://schemas.microsoft.com/office/drawing/2014/main" id="{98CBCE3F-4215-9602-724B-40C8B7DD720D}"/>
                  </a:ext>
                </a:extLst>
              </p:cNvPr>
              <p:cNvSpPr/>
              <p:nvPr/>
            </p:nvSpPr>
            <p:spPr>
              <a:xfrm>
                <a:off x="2447245" y="3083870"/>
                <a:ext cx="2134455" cy="2401116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231" name="자유형 343">
              <a:extLst>
                <a:ext uri="{FF2B5EF4-FFF2-40B4-BE49-F238E27FC236}">
                  <a16:creationId xmlns:a16="http://schemas.microsoft.com/office/drawing/2014/main" id="{2555FD49-529E-2EC7-0E0D-E81922BA92AF}"/>
                </a:ext>
              </a:extLst>
            </p:cNvPr>
            <p:cNvSpPr/>
            <p:nvPr/>
          </p:nvSpPr>
          <p:spPr>
            <a:xfrm rot="16200000">
              <a:off x="7943568" y="3649992"/>
              <a:ext cx="1487677" cy="1163935"/>
            </a:xfrm>
            <a:custGeom>
              <a:avLst/>
              <a:gdLst>
                <a:gd name="connsiteX0" fmla="*/ 1407799 w 1407799"/>
                <a:gd name="connsiteY0" fmla="*/ 287243 h 1207991"/>
                <a:gd name="connsiteX1" fmla="*/ 1407799 w 1407799"/>
                <a:gd name="connsiteY1" fmla="*/ 920750 h 1207991"/>
                <a:gd name="connsiteX2" fmla="*/ 1273910 w 1407799"/>
                <a:gd name="connsiteY2" fmla="*/ 920750 h 1207991"/>
                <a:gd name="connsiteX3" fmla="*/ 1273910 w 1407799"/>
                <a:gd name="connsiteY3" fmla="*/ 1131668 h 1207991"/>
                <a:gd name="connsiteX4" fmla="*/ 1191142 w 1407799"/>
                <a:gd name="connsiteY4" fmla="*/ 1131668 h 1207991"/>
                <a:gd name="connsiteX5" fmla="*/ 1191142 w 1407799"/>
                <a:gd name="connsiteY5" fmla="*/ 1207991 h 1207991"/>
                <a:gd name="connsiteX6" fmla="*/ 986892 w 1407799"/>
                <a:gd name="connsiteY6" fmla="*/ 1207991 h 1207991"/>
                <a:gd name="connsiteX7" fmla="*/ 986892 w 1407799"/>
                <a:gd name="connsiteY7" fmla="*/ 1129475 h 1207991"/>
                <a:gd name="connsiteX8" fmla="*/ 910284 w 1407799"/>
                <a:gd name="connsiteY8" fmla="*/ 1129475 h 1207991"/>
                <a:gd name="connsiteX9" fmla="*/ 910284 w 1407799"/>
                <a:gd name="connsiteY9" fmla="*/ 1042075 h 1207991"/>
                <a:gd name="connsiteX10" fmla="*/ 808159 w 1407799"/>
                <a:gd name="connsiteY10" fmla="*/ 1042075 h 1207991"/>
                <a:gd name="connsiteX11" fmla="*/ 808159 w 1407799"/>
                <a:gd name="connsiteY11" fmla="*/ 889265 h 1207991"/>
                <a:gd name="connsiteX12" fmla="*/ 720896 w 1407799"/>
                <a:gd name="connsiteY12" fmla="*/ 889265 h 1207991"/>
                <a:gd name="connsiteX13" fmla="*/ 720896 w 1407799"/>
                <a:gd name="connsiteY13" fmla="*/ 830218 h 1207991"/>
                <a:gd name="connsiteX14" fmla="*/ 651378 w 1407799"/>
                <a:gd name="connsiteY14" fmla="*/ 830218 h 1207991"/>
                <a:gd name="connsiteX15" fmla="*/ 651378 w 1407799"/>
                <a:gd name="connsiteY15" fmla="*/ 764630 h 1207991"/>
                <a:gd name="connsiteX16" fmla="*/ 608330 w 1407799"/>
                <a:gd name="connsiteY16" fmla="*/ 764630 h 1207991"/>
                <a:gd name="connsiteX17" fmla="*/ 608330 w 1407799"/>
                <a:gd name="connsiteY17" fmla="*/ 696143 h 1207991"/>
                <a:gd name="connsiteX18" fmla="*/ 572404 w 1407799"/>
                <a:gd name="connsiteY18" fmla="*/ 696143 h 1207991"/>
                <a:gd name="connsiteX19" fmla="*/ 572404 w 1407799"/>
                <a:gd name="connsiteY19" fmla="*/ 635491 h 1207991"/>
                <a:gd name="connsiteX20" fmla="*/ 358009 w 1407799"/>
                <a:gd name="connsiteY20" fmla="*/ 635491 h 1207991"/>
                <a:gd name="connsiteX21" fmla="*/ 358009 w 1407799"/>
                <a:gd name="connsiteY21" fmla="*/ 696141 h 1207991"/>
                <a:gd name="connsiteX22" fmla="*/ 288247 w 1407799"/>
                <a:gd name="connsiteY22" fmla="*/ 696141 h 1207991"/>
                <a:gd name="connsiteX23" fmla="*/ 288247 w 1407799"/>
                <a:gd name="connsiteY23" fmla="*/ 740195 h 1207991"/>
                <a:gd name="connsiteX24" fmla="*/ 222959 w 1407799"/>
                <a:gd name="connsiteY24" fmla="*/ 740195 h 1207991"/>
                <a:gd name="connsiteX25" fmla="*/ 222959 w 1407799"/>
                <a:gd name="connsiteY25" fmla="*/ 798613 h 1207991"/>
                <a:gd name="connsiteX26" fmla="*/ 166982 w 1407799"/>
                <a:gd name="connsiteY26" fmla="*/ 798613 h 1207991"/>
                <a:gd name="connsiteX27" fmla="*/ 166982 w 1407799"/>
                <a:gd name="connsiteY27" fmla="*/ 906929 h 1207991"/>
                <a:gd name="connsiteX28" fmla="*/ 0 w 1407799"/>
                <a:gd name="connsiteY28" fmla="*/ 906929 h 1207991"/>
                <a:gd name="connsiteX29" fmla="*/ 0 w 1407799"/>
                <a:gd name="connsiteY29" fmla="*/ 301063 h 1207991"/>
                <a:gd name="connsiteX30" fmla="*/ 166982 w 1407799"/>
                <a:gd name="connsiteY30" fmla="*/ 301063 h 1207991"/>
                <a:gd name="connsiteX31" fmla="*/ 166982 w 1407799"/>
                <a:gd name="connsiteY31" fmla="*/ 409378 h 1207991"/>
                <a:gd name="connsiteX32" fmla="*/ 222959 w 1407799"/>
                <a:gd name="connsiteY32" fmla="*/ 409378 h 1207991"/>
                <a:gd name="connsiteX33" fmla="*/ 222959 w 1407799"/>
                <a:gd name="connsiteY33" fmla="*/ 467796 h 1207991"/>
                <a:gd name="connsiteX34" fmla="*/ 288247 w 1407799"/>
                <a:gd name="connsiteY34" fmla="*/ 467796 h 1207991"/>
                <a:gd name="connsiteX35" fmla="*/ 288247 w 1407799"/>
                <a:gd name="connsiteY35" fmla="*/ 511851 h 1207991"/>
                <a:gd name="connsiteX36" fmla="*/ 358009 w 1407799"/>
                <a:gd name="connsiteY36" fmla="*/ 511851 h 1207991"/>
                <a:gd name="connsiteX37" fmla="*/ 358009 w 1407799"/>
                <a:gd name="connsiteY37" fmla="*/ 572500 h 1207991"/>
                <a:gd name="connsiteX38" fmla="*/ 572404 w 1407799"/>
                <a:gd name="connsiteY38" fmla="*/ 572500 h 1207991"/>
                <a:gd name="connsiteX39" fmla="*/ 572404 w 1407799"/>
                <a:gd name="connsiteY39" fmla="*/ 511849 h 1207991"/>
                <a:gd name="connsiteX40" fmla="*/ 608330 w 1407799"/>
                <a:gd name="connsiteY40" fmla="*/ 511849 h 1207991"/>
                <a:gd name="connsiteX41" fmla="*/ 608330 w 1407799"/>
                <a:gd name="connsiteY41" fmla="*/ 443361 h 1207991"/>
                <a:gd name="connsiteX42" fmla="*/ 651378 w 1407799"/>
                <a:gd name="connsiteY42" fmla="*/ 443361 h 1207991"/>
                <a:gd name="connsiteX43" fmla="*/ 651378 w 1407799"/>
                <a:gd name="connsiteY43" fmla="*/ 377773 h 1207991"/>
                <a:gd name="connsiteX44" fmla="*/ 720896 w 1407799"/>
                <a:gd name="connsiteY44" fmla="*/ 377773 h 1207991"/>
                <a:gd name="connsiteX45" fmla="*/ 720896 w 1407799"/>
                <a:gd name="connsiteY45" fmla="*/ 318727 h 1207991"/>
                <a:gd name="connsiteX46" fmla="*/ 808159 w 1407799"/>
                <a:gd name="connsiteY46" fmla="*/ 318727 h 1207991"/>
                <a:gd name="connsiteX47" fmla="*/ 808159 w 1407799"/>
                <a:gd name="connsiteY47" fmla="*/ 165916 h 1207991"/>
                <a:gd name="connsiteX48" fmla="*/ 910284 w 1407799"/>
                <a:gd name="connsiteY48" fmla="*/ 165916 h 1207991"/>
                <a:gd name="connsiteX49" fmla="*/ 910284 w 1407799"/>
                <a:gd name="connsiteY49" fmla="*/ 78516 h 1207991"/>
                <a:gd name="connsiteX50" fmla="*/ 986892 w 1407799"/>
                <a:gd name="connsiteY50" fmla="*/ 78516 h 1207991"/>
                <a:gd name="connsiteX51" fmla="*/ 986892 w 1407799"/>
                <a:gd name="connsiteY51" fmla="*/ 0 h 1207991"/>
                <a:gd name="connsiteX52" fmla="*/ 1191142 w 1407799"/>
                <a:gd name="connsiteY52" fmla="*/ 0 h 1207991"/>
                <a:gd name="connsiteX53" fmla="*/ 1191142 w 1407799"/>
                <a:gd name="connsiteY53" fmla="*/ 76323 h 1207991"/>
                <a:gd name="connsiteX54" fmla="*/ 1273910 w 1407799"/>
                <a:gd name="connsiteY54" fmla="*/ 76323 h 1207991"/>
                <a:gd name="connsiteX55" fmla="*/ 1273910 w 1407799"/>
                <a:gd name="connsiteY55" fmla="*/ 287243 h 120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407799" h="1207991">
                  <a:moveTo>
                    <a:pt x="1407799" y="287243"/>
                  </a:moveTo>
                  <a:lnTo>
                    <a:pt x="1407799" y="920750"/>
                  </a:lnTo>
                  <a:lnTo>
                    <a:pt x="1273910" y="920750"/>
                  </a:lnTo>
                  <a:lnTo>
                    <a:pt x="1273910" y="1131668"/>
                  </a:lnTo>
                  <a:lnTo>
                    <a:pt x="1191142" y="1131668"/>
                  </a:lnTo>
                  <a:lnTo>
                    <a:pt x="1191142" y="1207991"/>
                  </a:lnTo>
                  <a:lnTo>
                    <a:pt x="986892" y="1207991"/>
                  </a:lnTo>
                  <a:lnTo>
                    <a:pt x="986892" y="1129475"/>
                  </a:lnTo>
                  <a:lnTo>
                    <a:pt x="910284" y="1129475"/>
                  </a:lnTo>
                  <a:lnTo>
                    <a:pt x="910284" y="1042075"/>
                  </a:lnTo>
                  <a:lnTo>
                    <a:pt x="808159" y="1042075"/>
                  </a:lnTo>
                  <a:lnTo>
                    <a:pt x="808159" y="889265"/>
                  </a:lnTo>
                  <a:lnTo>
                    <a:pt x="720896" y="889265"/>
                  </a:lnTo>
                  <a:lnTo>
                    <a:pt x="720896" y="830218"/>
                  </a:lnTo>
                  <a:lnTo>
                    <a:pt x="651378" y="830218"/>
                  </a:lnTo>
                  <a:lnTo>
                    <a:pt x="651378" y="764630"/>
                  </a:lnTo>
                  <a:lnTo>
                    <a:pt x="608330" y="764630"/>
                  </a:lnTo>
                  <a:lnTo>
                    <a:pt x="608330" y="696143"/>
                  </a:lnTo>
                  <a:lnTo>
                    <a:pt x="572404" y="696143"/>
                  </a:lnTo>
                  <a:lnTo>
                    <a:pt x="572404" y="635491"/>
                  </a:lnTo>
                  <a:lnTo>
                    <a:pt x="358009" y="635491"/>
                  </a:lnTo>
                  <a:lnTo>
                    <a:pt x="358009" y="696141"/>
                  </a:lnTo>
                  <a:lnTo>
                    <a:pt x="288247" y="696141"/>
                  </a:lnTo>
                  <a:lnTo>
                    <a:pt x="288247" y="740195"/>
                  </a:lnTo>
                  <a:lnTo>
                    <a:pt x="222959" y="740195"/>
                  </a:lnTo>
                  <a:lnTo>
                    <a:pt x="222959" y="798613"/>
                  </a:lnTo>
                  <a:lnTo>
                    <a:pt x="166982" y="798613"/>
                  </a:lnTo>
                  <a:lnTo>
                    <a:pt x="166982" y="906929"/>
                  </a:lnTo>
                  <a:lnTo>
                    <a:pt x="0" y="906929"/>
                  </a:lnTo>
                  <a:lnTo>
                    <a:pt x="0" y="301063"/>
                  </a:lnTo>
                  <a:lnTo>
                    <a:pt x="166982" y="301063"/>
                  </a:lnTo>
                  <a:lnTo>
                    <a:pt x="166982" y="409378"/>
                  </a:lnTo>
                  <a:lnTo>
                    <a:pt x="222959" y="409378"/>
                  </a:lnTo>
                  <a:lnTo>
                    <a:pt x="222959" y="467796"/>
                  </a:lnTo>
                  <a:lnTo>
                    <a:pt x="288247" y="467796"/>
                  </a:lnTo>
                  <a:lnTo>
                    <a:pt x="288247" y="511851"/>
                  </a:lnTo>
                  <a:lnTo>
                    <a:pt x="358009" y="511851"/>
                  </a:lnTo>
                  <a:lnTo>
                    <a:pt x="358009" y="572500"/>
                  </a:lnTo>
                  <a:lnTo>
                    <a:pt x="572404" y="572500"/>
                  </a:lnTo>
                  <a:lnTo>
                    <a:pt x="572404" y="511849"/>
                  </a:lnTo>
                  <a:lnTo>
                    <a:pt x="608330" y="511849"/>
                  </a:lnTo>
                  <a:lnTo>
                    <a:pt x="608330" y="443361"/>
                  </a:lnTo>
                  <a:lnTo>
                    <a:pt x="651378" y="443361"/>
                  </a:lnTo>
                  <a:lnTo>
                    <a:pt x="651378" y="377773"/>
                  </a:lnTo>
                  <a:lnTo>
                    <a:pt x="720896" y="377773"/>
                  </a:lnTo>
                  <a:lnTo>
                    <a:pt x="720896" y="318727"/>
                  </a:lnTo>
                  <a:lnTo>
                    <a:pt x="808159" y="318727"/>
                  </a:lnTo>
                  <a:lnTo>
                    <a:pt x="808159" y="165916"/>
                  </a:lnTo>
                  <a:lnTo>
                    <a:pt x="910284" y="165916"/>
                  </a:lnTo>
                  <a:lnTo>
                    <a:pt x="910284" y="78516"/>
                  </a:lnTo>
                  <a:lnTo>
                    <a:pt x="986892" y="78516"/>
                  </a:lnTo>
                  <a:lnTo>
                    <a:pt x="986892" y="0"/>
                  </a:lnTo>
                  <a:lnTo>
                    <a:pt x="1191142" y="0"/>
                  </a:lnTo>
                  <a:lnTo>
                    <a:pt x="1191142" y="76323"/>
                  </a:lnTo>
                  <a:lnTo>
                    <a:pt x="1273910" y="76323"/>
                  </a:lnTo>
                  <a:lnTo>
                    <a:pt x="1273910" y="287243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18E42C83-0809-75C9-30DE-CE87D09ED935}"/>
              </a:ext>
            </a:extLst>
          </p:cNvPr>
          <p:cNvGrpSpPr/>
          <p:nvPr/>
        </p:nvGrpSpPr>
        <p:grpSpPr>
          <a:xfrm>
            <a:off x="7753244" y="3053065"/>
            <a:ext cx="2058565" cy="2416559"/>
            <a:chOff x="5066718" y="3051355"/>
            <a:chExt cx="2058565" cy="2416559"/>
          </a:xfrm>
        </p:grpSpPr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62AF26A3-EC7C-A0A9-FEB0-F89DE2DA94E5}"/>
                </a:ext>
              </a:extLst>
            </p:cNvPr>
            <p:cNvGrpSpPr/>
            <p:nvPr/>
          </p:nvGrpSpPr>
          <p:grpSpPr>
            <a:xfrm>
              <a:off x="5066718" y="3051355"/>
              <a:ext cx="2058565" cy="2416559"/>
              <a:chOff x="2363583" y="2981905"/>
              <a:chExt cx="2301779" cy="2589345"/>
            </a:xfrm>
          </p:grpSpPr>
          <p:sp>
            <p:nvSpPr>
              <p:cNvPr id="249" name="자유형 89">
                <a:extLst>
                  <a:ext uri="{FF2B5EF4-FFF2-40B4-BE49-F238E27FC236}">
                    <a16:creationId xmlns:a16="http://schemas.microsoft.com/office/drawing/2014/main" id="{19615896-54C3-6E8D-AE65-71A451512198}"/>
                  </a:ext>
                </a:extLst>
              </p:cNvPr>
              <p:cNvSpPr/>
              <p:nvPr/>
            </p:nvSpPr>
            <p:spPr>
              <a:xfrm>
                <a:off x="2363583" y="2981905"/>
                <a:ext cx="2301779" cy="2589345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rgbClr val="C9C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0" name="자유형 90">
                <a:extLst>
                  <a:ext uri="{FF2B5EF4-FFF2-40B4-BE49-F238E27FC236}">
                    <a16:creationId xmlns:a16="http://schemas.microsoft.com/office/drawing/2014/main" id="{C315FB4C-0C69-FA87-4091-5E9A3A884C09}"/>
                  </a:ext>
                </a:extLst>
              </p:cNvPr>
              <p:cNvSpPr/>
              <p:nvPr/>
            </p:nvSpPr>
            <p:spPr>
              <a:xfrm>
                <a:off x="2447245" y="3083870"/>
                <a:ext cx="2134455" cy="2401116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4AAAA338-FA42-C7FE-752C-52EDDDD25237}"/>
                </a:ext>
              </a:extLst>
            </p:cNvPr>
            <p:cNvGrpSpPr/>
            <p:nvPr/>
          </p:nvGrpSpPr>
          <p:grpSpPr>
            <a:xfrm>
              <a:off x="5563386" y="3639969"/>
              <a:ext cx="1085334" cy="1136429"/>
              <a:chOff x="5563386" y="3639969"/>
              <a:chExt cx="1085334" cy="1136429"/>
            </a:xfrm>
          </p:grpSpPr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55906873-EA71-57EF-A6A6-139109C41944}"/>
                  </a:ext>
                </a:extLst>
              </p:cNvPr>
              <p:cNvSpPr/>
              <p:nvPr/>
            </p:nvSpPr>
            <p:spPr>
              <a:xfrm rot="16200000">
                <a:off x="6349673" y="3687434"/>
                <a:ext cx="51225" cy="19750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0D58A7E3-7973-98E1-DFD3-DD64D6F75FC1}"/>
                  </a:ext>
                </a:extLst>
              </p:cNvPr>
              <p:cNvSpPr/>
              <p:nvPr/>
            </p:nvSpPr>
            <p:spPr>
              <a:xfrm rot="16200000">
                <a:off x="6452322" y="3626001"/>
                <a:ext cx="73698" cy="31909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9" name="자유형 206">
                <a:extLst>
                  <a:ext uri="{FF2B5EF4-FFF2-40B4-BE49-F238E27FC236}">
                    <a16:creationId xmlns:a16="http://schemas.microsoft.com/office/drawing/2014/main" id="{D76B27EB-89CF-5041-07CC-24DFF3602D53}"/>
                  </a:ext>
                </a:extLst>
              </p:cNvPr>
              <p:cNvSpPr/>
              <p:nvPr/>
            </p:nvSpPr>
            <p:spPr>
              <a:xfrm flipH="1">
                <a:off x="5563386" y="3639969"/>
                <a:ext cx="1065229" cy="1136429"/>
              </a:xfrm>
              <a:custGeom>
                <a:avLst/>
                <a:gdLst>
                  <a:gd name="connsiteX0" fmla="*/ 3956802 w 5036413"/>
                  <a:gd name="connsiteY0" fmla="*/ 0 h 4655521"/>
                  <a:gd name="connsiteX1" fmla="*/ 3822812 w 5036413"/>
                  <a:gd name="connsiteY1" fmla="*/ 0 h 4655521"/>
                  <a:gd name="connsiteX2" fmla="*/ 3822812 w 5036413"/>
                  <a:gd name="connsiteY2" fmla="*/ 121920 h 4655521"/>
                  <a:gd name="connsiteX3" fmla="*/ 3773566 w 5036413"/>
                  <a:gd name="connsiteY3" fmla="*/ 121920 h 4655521"/>
                  <a:gd name="connsiteX4" fmla="*/ 3773566 w 5036413"/>
                  <a:gd name="connsiteY4" fmla="*/ 326899 h 4655521"/>
                  <a:gd name="connsiteX5" fmla="*/ 3735278 w 5036413"/>
                  <a:gd name="connsiteY5" fmla="*/ 326899 h 4655521"/>
                  <a:gd name="connsiteX6" fmla="*/ 3735278 w 5036413"/>
                  <a:gd name="connsiteY6" fmla="*/ 466031 h 4655521"/>
                  <a:gd name="connsiteX7" fmla="*/ 1301136 w 5036413"/>
                  <a:gd name="connsiteY7" fmla="*/ 466031 h 4655521"/>
                  <a:gd name="connsiteX8" fmla="*/ 1301136 w 5036413"/>
                  <a:gd name="connsiteY8" fmla="*/ 326899 h 4655521"/>
                  <a:gd name="connsiteX9" fmla="*/ 1262848 w 5036413"/>
                  <a:gd name="connsiteY9" fmla="*/ 326899 h 4655521"/>
                  <a:gd name="connsiteX10" fmla="*/ 1262848 w 5036413"/>
                  <a:gd name="connsiteY10" fmla="*/ 121920 h 4655521"/>
                  <a:gd name="connsiteX11" fmla="*/ 1213602 w 5036413"/>
                  <a:gd name="connsiteY11" fmla="*/ 121920 h 4655521"/>
                  <a:gd name="connsiteX12" fmla="*/ 1213602 w 5036413"/>
                  <a:gd name="connsiteY12" fmla="*/ 0 h 4655521"/>
                  <a:gd name="connsiteX13" fmla="*/ 1079612 w 5036413"/>
                  <a:gd name="connsiteY13" fmla="*/ 0 h 4655521"/>
                  <a:gd name="connsiteX14" fmla="*/ 1079612 w 5036413"/>
                  <a:gd name="connsiteY14" fmla="*/ 121920 h 4655521"/>
                  <a:gd name="connsiteX15" fmla="*/ 1030366 w 5036413"/>
                  <a:gd name="connsiteY15" fmla="*/ 121920 h 4655521"/>
                  <a:gd name="connsiteX16" fmla="*/ 1030366 w 5036413"/>
                  <a:gd name="connsiteY16" fmla="*/ 326899 h 4655521"/>
                  <a:gd name="connsiteX17" fmla="*/ 992078 w 5036413"/>
                  <a:gd name="connsiteY17" fmla="*/ 326899 h 4655521"/>
                  <a:gd name="connsiteX18" fmla="*/ 992078 w 5036413"/>
                  <a:gd name="connsiteY18" fmla="*/ 466031 h 4655521"/>
                  <a:gd name="connsiteX19" fmla="*/ 506527 w 5036413"/>
                  <a:gd name="connsiteY19" fmla="*/ 466031 h 4655521"/>
                  <a:gd name="connsiteX20" fmla="*/ 506527 w 5036413"/>
                  <a:gd name="connsiteY20" fmla="*/ 617088 h 4655521"/>
                  <a:gd name="connsiteX21" fmla="*/ 396799 w 5036413"/>
                  <a:gd name="connsiteY21" fmla="*/ 617088 h 4655521"/>
                  <a:gd name="connsiteX22" fmla="*/ 396799 w 5036413"/>
                  <a:gd name="connsiteY22" fmla="*/ 934080 h 4655521"/>
                  <a:gd name="connsiteX23" fmla="*/ 186503 w 5036413"/>
                  <a:gd name="connsiteY23" fmla="*/ 934080 h 4655521"/>
                  <a:gd name="connsiteX24" fmla="*/ 186503 w 5036413"/>
                  <a:gd name="connsiteY24" fmla="*/ 1453859 h 4655521"/>
                  <a:gd name="connsiteX25" fmla="*/ 0 w 5036413"/>
                  <a:gd name="connsiteY25" fmla="*/ 1453859 h 4655521"/>
                  <a:gd name="connsiteX26" fmla="*/ 0 w 5036413"/>
                  <a:gd name="connsiteY26" fmla="*/ 1775791 h 4655521"/>
                  <a:gd name="connsiteX27" fmla="*/ 186503 w 5036413"/>
                  <a:gd name="connsiteY27" fmla="*/ 1775791 h 4655521"/>
                  <a:gd name="connsiteX28" fmla="*/ 186503 w 5036413"/>
                  <a:gd name="connsiteY28" fmla="*/ 4352228 h 4655521"/>
                  <a:gd name="connsiteX29" fmla="*/ 384269 w 5036413"/>
                  <a:gd name="connsiteY29" fmla="*/ 4352228 h 4655521"/>
                  <a:gd name="connsiteX30" fmla="*/ 384269 w 5036413"/>
                  <a:gd name="connsiteY30" fmla="*/ 4655521 h 4655521"/>
                  <a:gd name="connsiteX31" fmla="*/ 4652144 w 5036413"/>
                  <a:gd name="connsiteY31" fmla="*/ 4655521 h 4655521"/>
                  <a:gd name="connsiteX32" fmla="*/ 4652144 w 5036413"/>
                  <a:gd name="connsiteY32" fmla="*/ 4352228 h 4655521"/>
                  <a:gd name="connsiteX33" fmla="*/ 4849911 w 5036413"/>
                  <a:gd name="connsiteY33" fmla="*/ 4352228 h 4655521"/>
                  <a:gd name="connsiteX34" fmla="*/ 4849911 w 5036413"/>
                  <a:gd name="connsiteY34" fmla="*/ 1775791 h 4655521"/>
                  <a:gd name="connsiteX35" fmla="*/ 5036413 w 5036413"/>
                  <a:gd name="connsiteY35" fmla="*/ 1775791 h 4655521"/>
                  <a:gd name="connsiteX36" fmla="*/ 5036413 w 5036413"/>
                  <a:gd name="connsiteY36" fmla="*/ 1453859 h 4655521"/>
                  <a:gd name="connsiteX37" fmla="*/ 4849909 w 5036413"/>
                  <a:gd name="connsiteY37" fmla="*/ 1453859 h 4655521"/>
                  <a:gd name="connsiteX38" fmla="*/ 4849909 w 5036413"/>
                  <a:gd name="connsiteY38" fmla="*/ 934080 h 4655521"/>
                  <a:gd name="connsiteX39" fmla="*/ 4639614 w 5036413"/>
                  <a:gd name="connsiteY39" fmla="*/ 934080 h 4655521"/>
                  <a:gd name="connsiteX40" fmla="*/ 4639614 w 5036413"/>
                  <a:gd name="connsiteY40" fmla="*/ 617088 h 4655521"/>
                  <a:gd name="connsiteX41" fmla="*/ 4529886 w 5036413"/>
                  <a:gd name="connsiteY41" fmla="*/ 617088 h 4655521"/>
                  <a:gd name="connsiteX42" fmla="*/ 4529886 w 5036413"/>
                  <a:gd name="connsiteY42" fmla="*/ 466031 h 4655521"/>
                  <a:gd name="connsiteX43" fmla="*/ 4044336 w 5036413"/>
                  <a:gd name="connsiteY43" fmla="*/ 466031 h 4655521"/>
                  <a:gd name="connsiteX44" fmla="*/ 4044336 w 5036413"/>
                  <a:gd name="connsiteY44" fmla="*/ 326899 h 4655521"/>
                  <a:gd name="connsiteX45" fmla="*/ 4006048 w 5036413"/>
                  <a:gd name="connsiteY45" fmla="*/ 326899 h 4655521"/>
                  <a:gd name="connsiteX46" fmla="*/ 4006048 w 5036413"/>
                  <a:gd name="connsiteY46" fmla="*/ 121920 h 4655521"/>
                  <a:gd name="connsiteX47" fmla="*/ 3956802 w 5036413"/>
                  <a:gd name="connsiteY47" fmla="*/ 121920 h 4655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036413" h="4655521">
                    <a:moveTo>
                      <a:pt x="3956802" y="0"/>
                    </a:moveTo>
                    <a:lnTo>
                      <a:pt x="3822812" y="0"/>
                    </a:lnTo>
                    <a:lnTo>
                      <a:pt x="3822812" y="121920"/>
                    </a:lnTo>
                    <a:lnTo>
                      <a:pt x="3773566" y="121920"/>
                    </a:lnTo>
                    <a:lnTo>
                      <a:pt x="3773566" y="326899"/>
                    </a:lnTo>
                    <a:lnTo>
                      <a:pt x="3735278" y="326899"/>
                    </a:lnTo>
                    <a:lnTo>
                      <a:pt x="3735278" y="466031"/>
                    </a:lnTo>
                    <a:lnTo>
                      <a:pt x="1301136" y="466031"/>
                    </a:lnTo>
                    <a:lnTo>
                      <a:pt x="1301136" y="326899"/>
                    </a:lnTo>
                    <a:lnTo>
                      <a:pt x="1262848" y="326899"/>
                    </a:lnTo>
                    <a:lnTo>
                      <a:pt x="1262848" y="121920"/>
                    </a:lnTo>
                    <a:lnTo>
                      <a:pt x="1213602" y="121920"/>
                    </a:lnTo>
                    <a:lnTo>
                      <a:pt x="1213602" y="0"/>
                    </a:lnTo>
                    <a:lnTo>
                      <a:pt x="1079612" y="0"/>
                    </a:lnTo>
                    <a:lnTo>
                      <a:pt x="1079612" y="121920"/>
                    </a:lnTo>
                    <a:lnTo>
                      <a:pt x="1030366" y="121920"/>
                    </a:lnTo>
                    <a:lnTo>
                      <a:pt x="1030366" y="326899"/>
                    </a:lnTo>
                    <a:lnTo>
                      <a:pt x="992078" y="326899"/>
                    </a:lnTo>
                    <a:lnTo>
                      <a:pt x="992078" y="466031"/>
                    </a:lnTo>
                    <a:lnTo>
                      <a:pt x="506527" y="466031"/>
                    </a:lnTo>
                    <a:lnTo>
                      <a:pt x="506527" y="617088"/>
                    </a:lnTo>
                    <a:lnTo>
                      <a:pt x="396799" y="617088"/>
                    </a:lnTo>
                    <a:lnTo>
                      <a:pt x="396799" y="934080"/>
                    </a:lnTo>
                    <a:lnTo>
                      <a:pt x="186503" y="934080"/>
                    </a:lnTo>
                    <a:lnTo>
                      <a:pt x="186503" y="1453859"/>
                    </a:lnTo>
                    <a:lnTo>
                      <a:pt x="0" y="1453859"/>
                    </a:lnTo>
                    <a:lnTo>
                      <a:pt x="0" y="1775791"/>
                    </a:lnTo>
                    <a:lnTo>
                      <a:pt x="186503" y="1775791"/>
                    </a:lnTo>
                    <a:lnTo>
                      <a:pt x="186503" y="4352228"/>
                    </a:lnTo>
                    <a:lnTo>
                      <a:pt x="384269" y="4352228"/>
                    </a:lnTo>
                    <a:lnTo>
                      <a:pt x="384269" y="4655521"/>
                    </a:lnTo>
                    <a:lnTo>
                      <a:pt x="4652144" y="4655521"/>
                    </a:lnTo>
                    <a:lnTo>
                      <a:pt x="4652144" y="4352228"/>
                    </a:lnTo>
                    <a:lnTo>
                      <a:pt x="4849911" y="4352228"/>
                    </a:lnTo>
                    <a:lnTo>
                      <a:pt x="4849911" y="1775791"/>
                    </a:lnTo>
                    <a:lnTo>
                      <a:pt x="5036413" y="1775791"/>
                    </a:lnTo>
                    <a:lnTo>
                      <a:pt x="5036413" y="1453859"/>
                    </a:lnTo>
                    <a:lnTo>
                      <a:pt x="4849909" y="1453859"/>
                    </a:lnTo>
                    <a:lnTo>
                      <a:pt x="4849909" y="934080"/>
                    </a:lnTo>
                    <a:lnTo>
                      <a:pt x="4639614" y="934080"/>
                    </a:lnTo>
                    <a:lnTo>
                      <a:pt x="4639614" y="617088"/>
                    </a:lnTo>
                    <a:lnTo>
                      <a:pt x="4529886" y="617088"/>
                    </a:lnTo>
                    <a:lnTo>
                      <a:pt x="4529886" y="466031"/>
                    </a:lnTo>
                    <a:lnTo>
                      <a:pt x="4044336" y="466031"/>
                    </a:lnTo>
                    <a:lnTo>
                      <a:pt x="4044336" y="326899"/>
                    </a:lnTo>
                    <a:lnTo>
                      <a:pt x="4006048" y="326899"/>
                    </a:lnTo>
                    <a:lnTo>
                      <a:pt x="4006048" y="121920"/>
                    </a:lnTo>
                    <a:lnTo>
                      <a:pt x="3956802" y="12192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A692B38C-C6F2-92CD-11E3-D198333ADD24}"/>
                  </a:ext>
                </a:extLst>
              </p:cNvPr>
              <p:cNvSpPr/>
              <p:nvPr/>
            </p:nvSpPr>
            <p:spPr>
              <a:xfrm>
                <a:off x="5818385" y="4212159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FEC88358-AA5F-9EA5-F0FA-1AC82040BE5F}"/>
                  </a:ext>
                </a:extLst>
              </p:cNvPr>
              <p:cNvSpPr/>
              <p:nvPr/>
            </p:nvSpPr>
            <p:spPr>
              <a:xfrm>
                <a:off x="6063941" y="4212159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5C9185CA-319A-3921-D457-6C56DCD4E98B}"/>
                  </a:ext>
                </a:extLst>
              </p:cNvPr>
              <p:cNvSpPr/>
              <p:nvPr/>
            </p:nvSpPr>
            <p:spPr>
              <a:xfrm>
                <a:off x="6300232" y="4212159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59B79A40-0B5E-32BF-C37D-723D92D6328A}"/>
                  </a:ext>
                </a:extLst>
              </p:cNvPr>
              <p:cNvSpPr/>
              <p:nvPr/>
            </p:nvSpPr>
            <p:spPr>
              <a:xfrm>
                <a:off x="5818385" y="4383270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6E39C41D-4E07-8473-BD61-05EEFAE2862B}"/>
                  </a:ext>
                </a:extLst>
              </p:cNvPr>
              <p:cNvSpPr/>
              <p:nvPr/>
            </p:nvSpPr>
            <p:spPr>
              <a:xfrm>
                <a:off x="6063941" y="4383270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664C27E6-418B-FAF7-36CD-3E8616BC51AA}"/>
                  </a:ext>
                </a:extLst>
              </p:cNvPr>
              <p:cNvSpPr/>
              <p:nvPr/>
            </p:nvSpPr>
            <p:spPr>
              <a:xfrm>
                <a:off x="6300232" y="4383270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8629E8A1-4942-7797-0A7E-DC14B237B145}"/>
                  </a:ext>
                </a:extLst>
              </p:cNvPr>
              <p:cNvSpPr/>
              <p:nvPr/>
            </p:nvSpPr>
            <p:spPr>
              <a:xfrm>
                <a:off x="5818385" y="4550251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63561923-65B3-0212-CF39-853A5E7AA484}"/>
                  </a:ext>
                </a:extLst>
              </p:cNvPr>
              <p:cNvSpPr/>
              <p:nvPr/>
            </p:nvSpPr>
            <p:spPr>
              <a:xfrm>
                <a:off x="6063941" y="4550251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C4C05970-9358-EC67-2C3F-6C55A4FA7B09}"/>
                  </a:ext>
                </a:extLst>
              </p:cNvPr>
              <p:cNvSpPr/>
              <p:nvPr/>
            </p:nvSpPr>
            <p:spPr>
              <a:xfrm>
                <a:off x="5563386" y="3985268"/>
                <a:ext cx="1065229" cy="9329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35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8D9F773-1865-4619-93C9-0D170808DD6B}"/>
              </a:ext>
            </a:extLst>
          </p:cNvPr>
          <p:cNvSpPr/>
          <p:nvPr/>
        </p:nvSpPr>
        <p:spPr>
          <a:xfrm>
            <a:off x="179109" y="210223"/>
            <a:ext cx="11635701" cy="6419177"/>
          </a:xfrm>
          <a:prstGeom prst="roundRect">
            <a:avLst>
              <a:gd name="adj" fmla="val 1207"/>
            </a:avLst>
          </a:prstGeom>
          <a:noFill/>
          <a:ln w="25400">
            <a:solidFill>
              <a:srgbClr val="FF943A"/>
            </a:solidFill>
          </a:ln>
          <a:effectLst>
            <a:outerShdw blurRad="50800" dir="5400000" algn="ctr" rotWithShape="0">
              <a:srgbClr val="FF943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4A9864-2D2D-4ADA-86F8-DD4248D01987}"/>
              </a:ext>
            </a:extLst>
          </p:cNvPr>
          <p:cNvSpPr/>
          <p:nvPr/>
        </p:nvSpPr>
        <p:spPr>
          <a:xfrm>
            <a:off x="4177763" y="262525"/>
            <a:ext cx="3836474" cy="8004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C1403D7-EF0B-4708-B3C9-AB17C4A6FCE3}"/>
              </a:ext>
            </a:extLst>
          </p:cNvPr>
          <p:cNvGrpSpPr/>
          <p:nvPr/>
        </p:nvGrpSpPr>
        <p:grpSpPr>
          <a:xfrm>
            <a:off x="3593739" y="182646"/>
            <a:ext cx="5135927" cy="905069"/>
            <a:chOff x="4236098" y="821093"/>
            <a:chExt cx="4014248" cy="90506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C3158456-3838-49FC-BA41-62E6581576E2}"/>
                </a:ext>
              </a:extLst>
            </p:cNvPr>
            <p:cNvSpPr/>
            <p:nvPr/>
          </p:nvSpPr>
          <p:spPr>
            <a:xfrm>
              <a:off x="4236098" y="821093"/>
              <a:ext cx="4014248" cy="905069"/>
            </a:xfrm>
            <a:custGeom>
              <a:avLst/>
              <a:gdLst>
                <a:gd name="connsiteX0" fmla="*/ 235474 w 4014248"/>
                <a:gd name="connsiteY0" fmla="*/ 44681 h 905069"/>
                <a:gd name="connsiteX1" fmla="*/ 235474 w 4014248"/>
                <a:gd name="connsiteY1" fmla="*/ 860387 h 905069"/>
                <a:gd name="connsiteX2" fmla="*/ 3778774 w 4014248"/>
                <a:gd name="connsiteY2" fmla="*/ 860387 h 905069"/>
                <a:gd name="connsiteX3" fmla="*/ 3778774 w 4014248"/>
                <a:gd name="connsiteY3" fmla="*/ 44681 h 905069"/>
                <a:gd name="connsiteX4" fmla="*/ 115288 w 4014248"/>
                <a:gd name="connsiteY4" fmla="*/ 0 h 905069"/>
                <a:gd name="connsiteX5" fmla="*/ 3898960 w 4014248"/>
                <a:gd name="connsiteY5" fmla="*/ 0 h 905069"/>
                <a:gd name="connsiteX6" fmla="*/ 4014248 w 4014248"/>
                <a:gd name="connsiteY6" fmla="*/ 115288 h 905069"/>
                <a:gd name="connsiteX7" fmla="*/ 4014248 w 4014248"/>
                <a:gd name="connsiteY7" fmla="*/ 789781 h 905069"/>
                <a:gd name="connsiteX8" fmla="*/ 3898960 w 4014248"/>
                <a:gd name="connsiteY8" fmla="*/ 905069 h 905069"/>
                <a:gd name="connsiteX9" fmla="*/ 115288 w 4014248"/>
                <a:gd name="connsiteY9" fmla="*/ 905069 h 905069"/>
                <a:gd name="connsiteX10" fmla="*/ 0 w 4014248"/>
                <a:gd name="connsiteY10" fmla="*/ 789781 h 905069"/>
                <a:gd name="connsiteX11" fmla="*/ 0 w 4014248"/>
                <a:gd name="connsiteY11" fmla="*/ 115288 h 905069"/>
                <a:gd name="connsiteX12" fmla="*/ 115288 w 4014248"/>
                <a:gd name="connsiteY12" fmla="*/ 0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4248" h="905069">
                  <a:moveTo>
                    <a:pt x="235474" y="44681"/>
                  </a:moveTo>
                  <a:lnTo>
                    <a:pt x="235474" y="860387"/>
                  </a:lnTo>
                  <a:lnTo>
                    <a:pt x="3778774" y="860387"/>
                  </a:lnTo>
                  <a:lnTo>
                    <a:pt x="3778774" y="44681"/>
                  </a:lnTo>
                  <a:close/>
                  <a:moveTo>
                    <a:pt x="115288" y="0"/>
                  </a:moveTo>
                  <a:lnTo>
                    <a:pt x="3898960" y="0"/>
                  </a:lnTo>
                  <a:cubicBezTo>
                    <a:pt x="3962632" y="0"/>
                    <a:pt x="4014248" y="51616"/>
                    <a:pt x="4014248" y="115288"/>
                  </a:cubicBezTo>
                  <a:lnTo>
                    <a:pt x="4014248" y="789781"/>
                  </a:lnTo>
                  <a:cubicBezTo>
                    <a:pt x="4014248" y="853453"/>
                    <a:pt x="3962632" y="905069"/>
                    <a:pt x="3898960" y="905069"/>
                  </a:cubicBezTo>
                  <a:lnTo>
                    <a:pt x="115288" y="905069"/>
                  </a:lnTo>
                  <a:cubicBezTo>
                    <a:pt x="51616" y="905069"/>
                    <a:pt x="0" y="853453"/>
                    <a:pt x="0" y="789781"/>
                  </a:cubicBezTo>
                  <a:lnTo>
                    <a:pt x="0" y="115288"/>
                  </a:lnTo>
                  <a:cubicBezTo>
                    <a:pt x="0" y="51616"/>
                    <a:pt x="51616" y="0"/>
                    <a:pt x="115288" y="0"/>
                  </a:cubicBezTo>
                  <a:close/>
                </a:path>
              </a:pathLst>
            </a:custGeom>
            <a:solidFill>
              <a:srgbClr val="FF943A"/>
            </a:solidFill>
            <a:ln w="12700">
              <a:solidFill>
                <a:srgbClr val="FF943A"/>
              </a:solidFill>
            </a:ln>
            <a:effectLst>
              <a:outerShdw blurRad="50800" dir="5400000" algn="ctr" rotWithShape="0">
                <a:srgbClr val="FF943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787565-1958-4BDA-BB2D-30AC6FFAAC6A}"/>
                </a:ext>
              </a:extLst>
            </p:cNvPr>
            <p:cNvSpPr/>
            <p:nvPr/>
          </p:nvSpPr>
          <p:spPr>
            <a:xfrm>
              <a:off x="4324985" y="900565"/>
              <a:ext cx="72390" cy="72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59CF06-6D9D-495B-A6E5-35C470B8B2DC}"/>
                </a:ext>
              </a:extLst>
            </p:cNvPr>
            <p:cNvSpPr/>
            <p:nvPr/>
          </p:nvSpPr>
          <p:spPr>
            <a:xfrm>
              <a:off x="4324985" y="1574300"/>
              <a:ext cx="72390" cy="72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AB7AB72-4530-40A8-9BB6-921F152E7F05}"/>
                </a:ext>
              </a:extLst>
            </p:cNvPr>
            <p:cNvSpPr/>
            <p:nvPr/>
          </p:nvSpPr>
          <p:spPr>
            <a:xfrm>
              <a:off x="8089069" y="900565"/>
              <a:ext cx="72390" cy="72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3AE1BDA-A909-4654-95D1-D6A3D98BA8BA}"/>
                </a:ext>
              </a:extLst>
            </p:cNvPr>
            <p:cNvSpPr/>
            <p:nvPr/>
          </p:nvSpPr>
          <p:spPr>
            <a:xfrm>
              <a:off x="8089069" y="1574300"/>
              <a:ext cx="72390" cy="72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6F7890C-57B7-461E-9BD9-305FFE89764F}"/>
              </a:ext>
            </a:extLst>
          </p:cNvPr>
          <p:cNvSpPr txBox="1"/>
          <p:nvPr/>
        </p:nvSpPr>
        <p:spPr>
          <a:xfrm>
            <a:off x="4158907" y="334508"/>
            <a:ext cx="4057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예상 게임 진행 흐름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7FA183-3FAE-4134-AF27-2D6255747E24}"/>
              </a:ext>
            </a:extLst>
          </p:cNvPr>
          <p:cNvSpPr txBox="1"/>
          <p:nvPr/>
        </p:nvSpPr>
        <p:spPr>
          <a:xfrm>
            <a:off x="1471582" y="1347533"/>
            <a:ext cx="3977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게임 시작 화면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02D51A6-4152-4189-A996-D09D9EECCD47}"/>
              </a:ext>
            </a:extLst>
          </p:cNvPr>
          <p:cNvSpPr/>
          <p:nvPr/>
        </p:nvSpPr>
        <p:spPr>
          <a:xfrm>
            <a:off x="1011543" y="1905585"/>
            <a:ext cx="4589110" cy="3003848"/>
          </a:xfrm>
          <a:prstGeom prst="roundRect">
            <a:avLst>
              <a:gd name="adj" fmla="val 2324"/>
            </a:avLst>
          </a:prstGeom>
          <a:noFill/>
          <a:ln w="19050">
            <a:solidFill>
              <a:srgbClr val="FF943A"/>
            </a:solidFill>
          </a:ln>
          <a:effectLst>
            <a:outerShdw blurRad="50800" dir="5400000" algn="ctr" rotWithShape="0">
              <a:srgbClr val="FF943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BEF3F32E-E286-4760-B56F-96D0F3025E13}"/>
              </a:ext>
            </a:extLst>
          </p:cNvPr>
          <p:cNvSpPr/>
          <p:nvPr/>
        </p:nvSpPr>
        <p:spPr>
          <a:xfrm>
            <a:off x="11429998" y="409574"/>
            <a:ext cx="384811" cy="384811"/>
          </a:xfrm>
          <a:prstGeom prst="roundRect">
            <a:avLst>
              <a:gd name="adj" fmla="val 17118"/>
            </a:avLst>
          </a:prstGeom>
          <a:solidFill>
            <a:srgbClr val="FF9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DDDD61-FD7B-4D16-8DFD-C2D6FC2D7983}"/>
              </a:ext>
            </a:extLst>
          </p:cNvPr>
          <p:cNvSpPr txBox="1"/>
          <p:nvPr/>
        </p:nvSpPr>
        <p:spPr>
          <a:xfrm>
            <a:off x="11476759" y="456134"/>
            <a:ext cx="33968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ixel" panose="00000400000000000000" pitchFamily="2" charset="0"/>
                <a:ea typeface="Rix미니버스D R" panose="02000503000000000000" pitchFamily="2" charset="-127"/>
              </a:rPr>
              <a:t>X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ixel" panose="00000400000000000000" pitchFamily="2" charset="0"/>
              <a:ea typeface="Rix미니버스D R" panose="02000503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A183DD-FCCA-461A-B75F-27959123259E}"/>
              </a:ext>
            </a:extLst>
          </p:cNvPr>
          <p:cNvSpPr txBox="1"/>
          <p:nvPr/>
        </p:nvSpPr>
        <p:spPr>
          <a:xfrm>
            <a:off x="1275423" y="5114414"/>
            <a:ext cx="3700255" cy="65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마우스로 클릭 시 </a:t>
            </a:r>
            <a:endParaRPr lang="en-US" altLang="ko-KR" sz="1600" b="1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   </a:t>
            </a:r>
            <a:r>
              <a:rPr lang="ko-KR" altLang="en-US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캐릭터 선택 화면으로 이동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0CC96F-337B-5E63-0019-0EAFFF9A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979" y="1977640"/>
            <a:ext cx="4401186" cy="2819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151F91-8F19-486B-BCA0-335291D4424F}"/>
              </a:ext>
            </a:extLst>
          </p:cNvPr>
          <p:cNvSpPr txBox="1"/>
          <p:nvPr/>
        </p:nvSpPr>
        <p:spPr>
          <a:xfrm>
            <a:off x="6741129" y="1380663"/>
            <a:ext cx="3977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캐릭터 선택 화면</a:t>
            </a:r>
            <a:endParaRPr lang="en-US" altLang="ko-KR" sz="2000" b="1" dirty="0">
              <a:solidFill>
                <a:schemeClr val="accent2">
                  <a:lumMod val="40000"/>
                  <a:lumOff val="60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270DCA-9B76-6BFD-DE19-A65372D53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482" y="1989872"/>
            <a:ext cx="4355183" cy="279474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E2B5C71-84BB-6D22-34A4-BC70D34A15C9}"/>
              </a:ext>
            </a:extLst>
          </p:cNvPr>
          <p:cNvSpPr/>
          <p:nvPr/>
        </p:nvSpPr>
        <p:spPr>
          <a:xfrm>
            <a:off x="6445668" y="1905585"/>
            <a:ext cx="4589110" cy="3003848"/>
          </a:xfrm>
          <a:prstGeom prst="roundRect">
            <a:avLst>
              <a:gd name="adj" fmla="val 2324"/>
            </a:avLst>
          </a:prstGeom>
          <a:noFill/>
          <a:ln w="19050">
            <a:solidFill>
              <a:srgbClr val="FF943A"/>
            </a:solidFill>
          </a:ln>
          <a:effectLst>
            <a:outerShdw blurRad="50800" dir="5400000" algn="ctr" rotWithShape="0">
              <a:srgbClr val="FF943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A82EBC-3280-6EEF-D069-57901C0BC4CD}"/>
              </a:ext>
            </a:extLst>
          </p:cNvPr>
          <p:cNvSpPr txBox="1"/>
          <p:nvPr/>
        </p:nvSpPr>
        <p:spPr>
          <a:xfrm>
            <a:off x="6897945" y="5114414"/>
            <a:ext cx="3700255" cy="949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방향키로 캐릭터 선택 가능</a:t>
            </a:r>
            <a:endParaRPr lang="en-US" altLang="ko-KR" sz="1600" b="1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스페이스를 누르면 플레이할 캐릭터를 확정 할 수 있음 </a:t>
            </a:r>
            <a:endParaRPr lang="en-US" altLang="ko-KR" sz="1600" b="1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959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8D9F773-1865-4619-93C9-0D170808DD6B}"/>
              </a:ext>
            </a:extLst>
          </p:cNvPr>
          <p:cNvSpPr/>
          <p:nvPr/>
        </p:nvSpPr>
        <p:spPr>
          <a:xfrm>
            <a:off x="179109" y="210223"/>
            <a:ext cx="11635701" cy="6419177"/>
          </a:xfrm>
          <a:prstGeom prst="roundRect">
            <a:avLst>
              <a:gd name="adj" fmla="val 1207"/>
            </a:avLst>
          </a:prstGeom>
          <a:noFill/>
          <a:ln w="25400">
            <a:solidFill>
              <a:srgbClr val="FF943A"/>
            </a:solidFill>
          </a:ln>
          <a:effectLst>
            <a:outerShdw blurRad="50800" dir="5400000" algn="ctr" rotWithShape="0">
              <a:srgbClr val="FF943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4A9864-2D2D-4ADA-86F8-DD4248D01987}"/>
              </a:ext>
            </a:extLst>
          </p:cNvPr>
          <p:cNvSpPr/>
          <p:nvPr/>
        </p:nvSpPr>
        <p:spPr>
          <a:xfrm>
            <a:off x="4177763" y="262525"/>
            <a:ext cx="3836474" cy="8004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C1403D7-EF0B-4708-B3C9-AB17C4A6FCE3}"/>
              </a:ext>
            </a:extLst>
          </p:cNvPr>
          <p:cNvGrpSpPr/>
          <p:nvPr/>
        </p:nvGrpSpPr>
        <p:grpSpPr>
          <a:xfrm>
            <a:off x="3593739" y="182646"/>
            <a:ext cx="5135927" cy="905069"/>
            <a:chOff x="4236098" y="821093"/>
            <a:chExt cx="4014248" cy="90506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C3158456-3838-49FC-BA41-62E6581576E2}"/>
                </a:ext>
              </a:extLst>
            </p:cNvPr>
            <p:cNvSpPr/>
            <p:nvPr/>
          </p:nvSpPr>
          <p:spPr>
            <a:xfrm>
              <a:off x="4236098" y="821093"/>
              <a:ext cx="4014248" cy="905069"/>
            </a:xfrm>
            <a:custGeom>
              <a:avLst/>
              <a:gdLst>
                <a:gd name="connsiteX0" fmla="*/ 235474 w 4014248"/>
                <a:gd name="connsiteY0" fmla="*/ 44681 h 905069"/>
                <a:gd name="connsiteX1" fmla="*/ 235474 w 4014248"/>
                <a:gd name="connsiteY1" fmla="*/ 860387 h 905069"/>
                <a:gd name="connsiteX2" fmla="*/ 3778774 w 4014248"/>
                <a:gd name="connsiteY2" fmla="*/ 860387 h 905069"/>
                <a:gd name="connsiteX3" fmla="*/ 3778774 w 4014248"/>
                <a:gd name="connsiteY3" fmla="*/ 44681 h 905069"/>
                <a:gd name="connsiteX4" fmla="*/ 115288 w 4014248"/>
                <a:gd name="connsiteY4" fmla="*/ 0 h 905069"/>
                <a:gd name="connsiteX5" fmla="*/ 3898960 w 4014248"/>
                <a:gd name="connsiteY5" fmla="*/ 0 h 905069"/>
                <a:gd name="connsiteX6" fmla="*/ 4014248 w 4014248"/>
                <a:gd name="connsiteY6" fmla="*/ 115288 h 905069"/>
                <a:gd name="connsiteX7" fmla="*/ 4014248 w 4014248"/>
                <a:gd name="connsiteY7" fmla="*/ 789781 h 905069"/>
                <a:gd name="connsiteX8" fmla="*/ 3898960 w 4014248"/>
                <a:gd name="connsiteY8" fmla="*/ 905069 h 905069"/>
                <a:gd name="connsiteX9" fmla="*/ 115288 w 4014248"/>
                <a:gd name="connsiteY9" fmla="*/ 905069 h 905069"/>
                <a:gd name="connsiteX10" fmla="*/ 0 w 4014248"/>
                <a:gd name="connsiteY10" fmla="*/ 789781 h 905069"/>
                <a:gd name="connsiteX11" fmla="*/ 0 w 4014248"/>
                <a:gd name="connsiteY11" fmla="*/ 115288 h 905069"/>
                <a:gd name="connsiteX12" fmla="*/ 115288 w 4014248"/>
                <a:gd name="connsiteY12" fmla="*/ 0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4248" h="905069">
                  <a:moveTo>
                    <a:pt x="235474" y="44681"/>
                  </a:moveTo>
                  <a:lnTo>
                    <a:pt x="235474" y="860387"/>
                  </a:lnTo>
                  <a:lnTo>
                    <a:pt x="3778774" y="860387"/>
                  </a:lnTo>
                  <a:lnTo>
                    <a:pt x="3778774" y="44681"/>
                  </a:lnTo>
                  <a:close/>
                  <a:moveTo>
                    <a:pt x="115288" y="0"/>
                  </a:moveTo>
                  <a:lnTo>
                    <a:pt x="3898960" y="0"/>
                  </a:lnTo>
                  <a:cubicBezTo>
                    <a:pt x="3962632" y="0"/>
                    <a:pt x="4014248" y="51616"/>
                    <a:pt x="4014248" y="115288"/>
                  </a:cubicBezTo>
                  <a:lnTo>
                    <a:pt x="4014248" y="789781"/>
                  </a:lnTo>
                  <a:cubicBezTo>
                    <a:pt x="4014248" y="853453"/>
                    <a:pt x="3962632" y="905069"/>
                    <a:pt x="3898960" y="905069"/>
                  </a:cubicBezTo>
                  <a:lnTo>
                    <a:pt x="115288" y="905069"/>
                  </a:lnTo>
                  <a:cubicBezTo>
                    <a:pt x="51616" y="905069"/>
                    <a:pt x="0" y="853453"/>
                    <a:pt x="0" y="789781"/>
                  </a:cubicBezTo>
                  <a:lnTo>
                    <a:pt x="0" y="115288"/>
                  </a:lnTo>
                  <a:cubicBezTo>
                    <a:pt x="0" y="51616"/>
                    <a:pt x="51616" y="0"/>
                    <a:pt x="115288" y="0"/>
                  </a:cubicBezTo>
                  <a:close/>
                </a:path>
              </a:pathLst>
            </a:custGeom>
            <a:solidFill>
              <a:srgbClr val="FF943A"/>
            </a:solidFill>
            <a:ln w="12700">
              <a:solidFill>
                <a:srgbClr val="FF943A"/>
              </a:solidFill>
            </a:ln>
            <a:effectLst>
              <a:outerShdw blurRad="50800" dir="5400000" algn="ctr" rotWithShape="0">
                <a:srgbClr val="FF943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787565-1958-4BDA-BB2D-30AC6FFAAC6A}"/>
                </a:ext>
              </a:extLst>
            </p:cNvPr>
            <p:cNvSpPr/>
            <p:nvPr/>
          </p:nvSpPr>
          <p:spPr>
            <a:xfrm>
              <a:off x="4324985" y="900565"/>
              <a:ext cx="72390" cy="72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59CF06-6D9D-495B-A6E5-35C470B8B2DC}"/>
                </a:ext>
              </a:extLst>
            </p:cNvPr>
            <p:cNvSpPr/>
            <p:nvPr/>
          </p:nvSpPr>
          <p:spPr>
            <a:xfrm>
              <a:off x="4324985" y="1574300"/>
              <a:ext cx="72390" cy="72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AB7AB72-4530-40A8-9BB6-921F152E7F05}"/>
                </a:ext>
              </a:extLst>
            </p:cNvPr>
            <p:cNvSpPr/>
            <p:nvPr/>
          </p:nvSpPr>
          <p:spPr>
            <a:xfrm>
              <a:off x="8089069" y="900565"/>
              <a:ext cx="72390" cy="72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3AE1BDA-A909-4654-95D1-D6A3D98BA8BA}"/>
                </a:ext>
              </a:extLst>
            </p:cNvPr>
            <p:cNvSpPr/>
            <p:nvPr/>
          </p:nvSpPr>
          <p:spPr>
            <a:xfrm>
              <a:off x="8089069" y="1574300"/>
              <a:ext cx="72390" cy="72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6F7890C-57B7-461E-9BD9-305FFE89764F}"/>
              </a:ext>
            </a:extLst>
          </p:cNvPr>
          <p:cNvSpPr txBox="1"/>
          <p:nvPr/>
        </p:nvSpPr>
        <p:spPr>
          <a:xfrm>
            <a:off x="4158907" y="334508"/>
            <a:ext cx="4057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예상 게임 진행 흐름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7FA183-3FAE-4134-AF27-2D6255747E24}"/>
              </a:ext>
            </a:extLst>
          </p:cNvPr>
          <p:cNvSpPr txBox="1"/>
          <p:nvPr/>
        </p:nvSpPr>
        <p:spPr>
          <a:xfrm>
            <a:off x="1471582" y="1347533"/>
            <a:ext cx="3977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캐릭터 설명 화면  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02D51A6-4152-4189-A996-D09D9EECCD47}"/>
              </a:ext>
            </a:extLst>
          </p:cNvPr>
          <p:cNvSpPr/>
          <p:nvPr/>
        </p:nvSpPr>
        <p:spPr>
          <a:xfrm>
            <a:off x="1011543" y="1905585"/>
            <a:ext cx="4589110" cy="3003848"/>
          </a:xfrm>
          <a:prstGeom prst="roundRect">
            <a:avLst>
              <a:gd name="adj" fmla="val 2324"/>
            </a:avLst>
          </a:prstGeom>
          <a:noFill/>
          <a:ln w="19050">
            <a:solidFill>
              <a:srgbClr val="FF943A"/>
            </a:solidFill>
          </a:ln>
          <a:effectLst>
            <a:outerShdw blurRad="50800" dir="5400000" algn="ctr" rotWithShape="0">
              <a:srgbClr val="FF943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BEF3F32E-E286-4760-B56F-96D0F3025E13}"/>
              </a:ext>
            </a:extLst>
          </p:cNvPr>
          <p:cNvSpPr/>
          <p:nvPr/>
        </p:nvSpPr>
        <p:spPr>
          <a:xfrm>
            <a:off x="11429998" y="409574"/>
            <a:ext cx="384811" cy="384811"/>
          </a:xfrm>
          <a:prstGeom prst="roundRect">
            <a:avLst>
              <a:gd name="adj" fmla="val 17118"/>
            </a:avLst>
          </a:prstGeom>
          <a:solidFill>
            <a:srgbClr val="FF9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DDDD61-FD7B-4D16-8DFD-C2D6FC2D7983}"/>
              </a:ext>
            </a:extLst>
          </p:cNvPr>
          <p:cNvSpPr txBox="1"/>
          <p:nvPr/>
        </p:nvSpPr>
        <p:spPr>
          <a:xfrm>
            <a:off x="11476759" y="456134"/>
            <a:ext cx="33968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ixel" panose="00000400000000000000" pitchFamily="2" charset="0"/>
                <a:ea typeface="Rix미니버스D R" panose="02000503000000000000" pitchFamily="2" charset="-127"/>
              </a:rPr>
              <a:t>X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ixel" panose="00000400000000000000" pitchFamily="2" charset="0"/>
              <a:ea typeface="Rix미니버스D R" panose="02000503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A183DD-FCCA-461A-B75F-27959123259E}"/>
              </a:ext>
            </a:extLst>
          </p:cNvPr>
          <p:cNvSpPr txBox="1"/>
          <p:nvPr/>
        </p:nvSpPr>
        <p:spPr>
          <a:xfrm>
            <a:off x="1275423" y="5114414"/>
            <a:ext cx="3700255" cy="949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캐릭터 선택 화면에서 </a:t>
            </a:r>
            <a:r>
              <a:rPr lang="en-US" altLang="ko-KR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L</a:t>
            </a:r>
            <a:r>
              <a:rPr lang="ko-KR" altLang="en-US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키를 누르면 각 캐릭터마다 어떤 능력을 갖고 있는지 볼 수 있음</a:t>
            </a:r>
            <a:endParaRPr lang="en-US" altLang="ko-KR" sz="1600" b="1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51F91-8F19-486B-BCA0-335291D4424F}"/>
              </a:ext>
            </a:extLst>
          </p:cNvPr>
          <p:cNvSpPr txBox="1"/>
          <p:nvPr/>
        </p:nvSpPr>
        <p:spPr>
          <a:xfrm>
            <a:off x="6741129" y="1380663"/>
            <a:ext cx="3977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격투 화면</a:t>
            </a:r>
            <a:endParaRPr lang="en-US" altLang="ko-KR" sz="2000" b="1" dirty="0">
              <a:solidFill>
                <a:schemeClr val="accent2">
                  <a:lumMod val="40000"/>
                  <a:lumOff val="60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E2B5C71-84BB-6D22-34A4-BC70D34A15C9}"/>
              </a:ext>
            </a:extLst>
          </p:cNvPr>
          <p:cNvSpPr/>
          <p:nvPr/>
        </p:nvSpPr>
        <p:spPr>
          <a:xfrm>
            <a:off x="6445668" y="1905585"/>
            <a:ext cx="4589110" cy="3003848"/>
          </a:xfrm>
          <a:prstGeom prst="roundRect">
            <a:avLst>
              <a:gd name="adj" fmla="val 2324"/>
            </a:avLst>
          </a:prstGeom>
          <a:noFill/>
          <a:ln w="19050">
            <a:solidFill>
              <a:srgbClr val="FF943A"/>
            </a:solidFill>
          </a:ln>
          <a:effectLst>
            <a:outerShdw blurRad="50800" dir="5400000" algn="ctr" rotWithShape="0">
              <a:srgbClr val="FF943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A82EBC-3280-6EEF-D069-57901C0BC4CD}"/>
              </a:ext>
            </a:extLst>
          </p:cNvPr>
          <p:cNvSpPr txBox="1"/>
          <p:nvPr/>
        </p:nvSpPr>
        <p:spPr>
          <a:xfrm>
            <a:off x="6897945" y="5114414"/>
            <a:ext cx="3700255" cy="124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1:1 </a:t>
            </a:r>
            <a:r>
              <a:rPr lang="ko-KR" altLang="en-US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전투</a:t>
            </a:r>
            <a:endParaRPr lang="en-US" altLang="ko-KR" sz="1600" b="1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상대 플레이어는 </a:t>
            </a:r>
            <a:r>
              <a:rPr lang="en-US" altLang="ko-KR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AI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4</a:t>
            </a:r>
            <a:r>
              <a:rPr lang="ko-KR" altLang="en-US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라운드로 진행 </a:t>
            </a:r>
            <a:endParaRPr lang="en-US" altLang="ko-KR" sz="1600" b="1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  (4</a:t>
            </a:r>
            <a:r>
              <a:rPr lang="ko-KR" altLang="en-US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명의 주인공을 모두 이겨야 승리</a:t>
            </a:r>
            <a:r>
              <a:rPr lang="en-US" altLang="ko-KR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DD158A-0C3F-BBDF-8683-010F5B27E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60" y="2007461"/>
            <a:ext cx="4321695" cy="27792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DF65C4-AD9D-8D72-4B4E-29384BE15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135" y="1985754"/>
            <a:ext cx="4413673" cy="28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95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8D9F773-1865-4619-93C9-0D170808DD6B}"/>
              </a:ext>
            </a:extLst>
          </p:cNvPr>
          <p:cNvSpPr/>
          <p:nvPr/>
        </p:nvSpPr>
        <p:spPr>
          <a:xfrm>
            <a:off x="179109" y="210223"/>
            <a:ext cx="11635701" cy="6419177"/>
          </a:xfrm>
          <a:prstGeom prst="roundRect">
            <a:avLst>
              <a:gd name="adj" fmla="val 1207"/>
            </a:avLst>
          </a:prstGeom>
          <a:noFill/>
          <a:ln w="25400">
            <a:solidFill>
              <a:srgbClr val="FF943A"/>
            </a:solidFill>
          </a:ln>
          <a:effectLst>
            <a:outerShdw blurRad="50800" dir="5400000" algn="ctr" rotWithShape="0">
              <a:srgbClr val="FF943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4A9864-2D2D-4ADA-86F8-DD4248D01987}"/>
              </a:ext>
            </a:extLst>
          </p:cNvPr>
          <p:cNvSpPr/>
          <p:nvPr/>
        </p:nvSpPr>
        <p:spPr>
          <a:xfrm>
            <a:off x="4177763" y="262525"/>
            <a:ext cx="3836474" cy="8004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C1403D7-EF0B-4708-B3C9-AB17C4A6FCE3}"/>
              </a:ext>
            </a:extLst>
          </p:cNvPr>
          <p:cNvGrpSpPr/>
          <p:nvPr/>
        </p:nvGrpSpPr>
        <p:grpSpPr>
          <a:xfrm>
            <a:off x="3593739" y="182646"/>
            <a:ext cx="5135927" cy="905069"/>
            <a:chOff x="4236098" y="821093"/>
            <a:chExt cx="4014248" cy="90506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C3158456-3838-49FC-BA41-62E6581576E2}"/>
                </a:ext>
              </a:extLst>
            </p:cNvPr>
            <p:cNvSpPr/>
            <p:nvPr/>
          </p:nvSpPr>
          <p:spPr>
            <a:xfrm>
              <a:off x="4236098" y="821093"/>
              <a:ext cx="4014248" cy="905069"/>
            </a:xfrm>
            <a:custGeom>
              <a:avLst/>
              <a:gdLst>
                <a:gd name="connsiteX0" fmla="*/ 235474 w 4014248"/>
                <a:gd name="connsiteY0" fmla="*/ 44681 h 905069"/>
                <a:gd name="connsiteX1" fmla="*/ 235474 w 4014248"/>
                <a:gd name="connsiteY1" fmla="*/ 860387 h 905069"/>
                <a:gd name="connsiteX2" fmla="*/ 3778774 w 4014248"/>
                <a:gd name="connsiteY2" fmla="*/ 860387 h 905069"/>
                <a:gd name="connsiteX3" fmla="*/ 3778774 w 4014248"/>
                <a:gd name="connsiteY3" fmla="*/ 44681 h 905069"/>
                <a:gd name="connsiteX4" fmla="*/ 115288 w 4014248"/>
                <a:gd name="connsiteY4" fmla="*/ 0 h 905069"/>
                <a:gd name="connsiteX5" fmla="*/ 3898960 w 4014248"/>
                <a:gd name="connsiteY5" fmla="*/ 0 h 905069"/>
                <a:gd name="connsiteX6" fmla="*/ 4014248 w 4014248"/>
                <a:gd name="connsiteY6" fmla="*/ 115288 h 905069"/>
                <a:gd name="connsiteX7" fmla="*/ 4014248 w 4014248"/>
                <a:gd name="connsiteY7" fmla="*/ 789781 h 905069"/>
                <a:gd name="connsiteX8" fmla="*/ 3898960 w 4014248"/>
                <a:gd name="connsiteY8" fmla="*/ 905069 h 905069"/>
                <a:gd name="connsiteX9" fmla="*/ 115288 w 4014248"/>
                <a:gd name="connsiteY9" fmla="*/ 905069 h 905069"/>
                <a:gd name="connsiteX10" fmla="*/ 0 w 4014248"/>
                <a:gd name="connsiteY10" fmla="*/ 789781 h 905069"/>
                <a:gd name="connsiteX11" fmla="*/ 0 w 4014248"/>
                <a:gd name="connsiteY11" fmla="*/ 115288 h 905069"/>
                <a:gd name="connsiteX12" fmla="*/ 115288 w 4014248"/>
                <a:gd name="connsiteY12" fmla="*/ 0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4248" h="905069">
                  <a:moveTo>
                    <a:pt x="235474" y="44681"/>
                  </a:moveTo>
                  <a:lnTo>
                    <a:pt x="235474" y="860387"/>
                  </a:lnTo>
                  <a:lnTo>
                    <a:pt x="3778774" y="860387"/>
                  </a:lnTo>
                  <a:lnTo>
                    <a:pt x="3778774" y="44681"/>
                  </a:lnTo>
                  <a:close/>
                  <a:moveTo>
                    <a:pt x="115288" y="0"/>
                  </a:moveTo>
                  <a:lnTo>
                    <a:pt x="3898960" y="0"/>
                  </a:lnTo>
                  <a:cubicBezTo>
                    <a:pt x="3962632" y="0"/>
                    <a:pt x="4014248" y="51616"/>
                    <a:pt x="4014248" y="115288"/>
                  </a:cubicBezTo>
                  <a:lnTo>
                    <a:pt x="4014248" y="789781"/>
                  </a:lnTo>
                  <a:cubicBezTo>
                    <a:pt x="4014248" y="853453"/>
                    <a:pt x="3962632" y="905069"/>
                    <a:pt x="3898960" y="905069"/>
                  </a:cubicBezTo>
                  <a:lnTo>
                    <a:pt x="115288" y="905069"/>
                  </a:lnTo>
                  <a:cubicBezTo>
                    <a:pt x="51616" y="905069"/>
                    <a:pt x="0" y="853453"/>
                    <a:pt x="0" y="789781"/>
                  </a:cubicBezTo>
                  <a:lnTo>
                    <a:pt x="0" y="115288"/>
                  </a:lnTo>
                  <a:cubicBezTo>
                    <a:pt x="0" y="51616"/>
                    <a:pt x="51616" y="0"/>
                    <a:pt x="115288" y="0"/>
                  </a:cubicBezTo>
                  <a:close/>
                </a:path>
              </a:pathLst>
            </a:custGeom>
            <a:solidFill>
              <a:srgbClr val="FF943A"/>
            </a:solidFill>
            <a:ln w="12700">
              <a:solidFill>
                <a:srgbClr val="FF943A"/>
              </a:solidFill>
            </a:ln>
            <a:effectLst>
              <a:outerShdw blurRad="50800" dir="5400000" algn="ctr" rotWithShape="0">
                <a:srgbClr val="FF943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787565-1958-4BDA-BB2D-30AC6FFAAC6A}"/>
                </a:ext>
              </a:extLst>
            </p:cNvPr>
            <p:cNvSpPr/>
            <p:nvPr/>
          </p:nvSpPr>
          <p:spPr>
            <a:xfrm>
              <a:off x="4324985" y="900565"/>
              <a:ext cx="72390" cy="72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59CF06-6D9D-495B-A6E5-35C470B8B2DC}"/>
                </a:ext>
              </a:extLst>
            </p:cNvPr>
            <p:cNvSpPr/>
            <p:nvPr/>
          </p:nvSpPr>
          <p:spPr>
            <a:xfrm>
              <a:off x="4324985" y="1574300"/>
              <a:ext cx="72390" cy="72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AB7AB72-4530-40A8-9BB6-921F152E7F05}"/>
                </a:ext>
              </a:extLst>
            </p:cNvPr>
            <p:cNvSpPr/>
            <p:nvPr/>
          </p:nvSpPr>
          <p:spPr>
            <a:xfrm>
              <a:off x="8089069" y="900565"/>
              <a:ext cx="72390" cy="72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3AE1BDA-A909-4654-95D1-D6A3D98BA8BA}"/>
                </a:ext>
              </a:extLst>
            </p:cNvPr>
            <p:cNvSpPr/>
            <p:nvPr/>
          </p:nvSpPr>
          <p:spPr>
            <a:xfrm>
              <a:off x="8089069" y="1574300"/>
              <a:ext cx="72390" cy="723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6F7890C-57B7-461E-9BD9-305FFE89764F}"/>
              </a:ext>
            </a:extLst>
          </p:cNvPr>
          <p:cNvSpPr txBox="1"/>
          <p:nvPr/>
        </p:nvSpPr>
        <p:spPr>
          <a:xfrm>
            <a:off x="4158907" y="334508"/>
            <a:ext cx="4057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예상 게임 진행 흐름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7FA183-3FAE-4134-AF27-2D6255747E24}"/>
              </a:ext>
            </a:extLst>
          </p:cNvPr>
          <p:cNvSpPr txBox="1"/>
          <p:nvPr/>
        </p:nvSpPr>
        <p:spPr>
          <a:xfrm>
            <a:off x="1471582" y="1347533"/>
            <a:ext cx="3977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콤보 공격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02D51A6-4152-4189-A996-D09D9EECCD47}"/>
              </a:ext>
            </a:extLst>
          </p:cNvPr>
          <p:cNvSpPr/>
          <p:nvPr/>
        </p:nvSpPr>
        <p:spPr>
          <a:xfrm>
            <a:off x="1011543" y="1905585"/>
            <a:ext cx="4589110" cy="3003848"/>
          </a:xfrm>
          <a:prstGeom prst="roundRect">
            <a:avLst>
              <a:gd name="adj" fmla="val 2324"/>
            </a:avLst>
          </a:prstGeom>
          <a:noFill/>
          <a:ln w="19050">
            <a:solidFill>
              <a:srgbClr val="FF943A"/>
            </a:solidFill>
          </a:ln>
          <a:effectLst>
            <a:outerShdw blurRad="50800" dir="5400000" algn="ctr" rotWithShape="0">
              <a:srgbClr val="FF943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BEF3F32E-E286-4760-B56F-96D0F3025E13}"/>
              </a:ext>
            </a:extLst>
          </p:cNvPr>
          <p:cNvSpPr/>
          <p:nvPr/>
        </p:nvSpPr>
        <p:spPr>
          <a:xfrm>
            <a:off x="11429998" y="409574"/>
            <a:ext cx="384811" cy="384811"/>
          </a:xfrm>
          <a:prstGeom prst="roundRect">
            <a:avLst>
              <a:gd name="adj" fmla="val 17118"/>
            </a:avLst>
          </a:prstGeom>
          <a:solidFill>
            <a:srgbClr val="FF9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DDDD61-FD7B-4D16-8DFD-C2D6FC2D7983}"/>
              </a:ext>
            </a:extLst>
          </p:cNvPr>
          <p:cNvSpPr txBox="1"/>
          <p:nvPr/>
        </p:nvSpPr>
        <p:spPr>
          <a:xfrm>
            <a:off x="11476759" y="456134"/>
            <a:ext cx="33968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ixel" panose="00000400000000000000" pitchFamily="2" charset="0"/>
                <a:ea typeface="Rix미니버스D R" panose="02000503000000000000" pitchFamily="2" charset="-127"/>
              </a:rPr>
              <a:t>X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Pixel" panose="00000400000000000000" pitchFamily="2" charset="0"/>
              <a:ea typeface="Rix미니버스D R" panose="02000503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A183DD-FCCA-461A-B75F-27959123259E}"/>
              </a:ext>
            </a:extLst>
          </p:cNvPr>
          <p:cNvSpPr txBox="1"/>
          <p:nvPr/>
        </p:nvSpPr>
        <p:spPr>
          <a:xfrm>
            <a:off x="1275423" y="5114414"/>
            <a:ext cx="3700255" cy="949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숨겨진 요소로</a:t>
            </a:r>
            <a:r>
              <a:rPr lang="en-US" altLang="ko-KR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각 캐릭터마다 미리 지정된 콤보 공격을 하면 추가 데미지를 입힐 수 있음</a:t>
            </a:r>
            <a:endParaRPr lang="en-US" altLang="ko-KR" sz="1600" b="1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51F91-8F19-486B-BCA0-335291D4424F}"/>
              </a:ext>
            </a:extLst>
          </p:cNvPr>
          <p:cNvSpPr txBox="1"/>
          <p:nvPr/>
        </p:nvSpPr>
        <p:spPr>
          <a:xfrm>
            <a:off x="6741129" y="1380663"/>
            <a:ext cx="3977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엔딩화면</a:t>
            </a:r>
            <a:endParaRPr lang="en-US" altLang="ko-KR" sz="2000" b="1" dirty="0">
              <a:solidFill>
                <a:schemeClr val="accent2">
                  <a:lumMod val="40000"/>
                  <a:lumOff val="60000"/>
                </a:schemeClr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E2B5C71-84BB-6D22-34A4-BC70D34A15C9}"/>
              </a:ext>
            </a:extLst>
          </p:cNvPr>
          <p:cNvSpPr/>
          <p:nvPr/>
        </p:nvSpPr>
        <p:spPr>
          <a:xfrm>
            <a:off x="6445668" y="1905585"/>
            <a:ext cx="4589110" cy="3003848"/>
          </a:xfrm>
          <a:prstGeom prst="roundRect">
            <a:avLst>
              <a:gd name="adj" fmla="val 2324"/>
            </a:avLst>
          </a:prstGeom>
          <a:noFill/>
          <a:ln w="19050">
            <a:solidFill>
              <a:srgbClr val="FF943A"/>
            </a:solidFill>
          </a:ln>
          <a:effectLst>
            <a:outerShdw blurRad="50800" dir="5400000" algn="ctr" rotWithShape="0">
              <a:srgbClr val="FF943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A82EBC-3280-6EEF-D069-57901C0BC4CD}"/>
              </a:ext>
            </a:extLst>
          </p:cNvPr>
          <p:cNvSpPr txBox="1"/>
          <p:nvPr/>
        </p:nvSpPr>
        <p:spPr>
          <a:xfrm>
            <a:off x="6747489" y="4999173"/>
            <a:ext cx="3970714" cy="1540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주인공의 승리 시 승리 포즈 이미지</a:t>
            </a:r>
            <a:r>
              <a:rPr lang="en-US" altLang="ko-KR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패배 시 패배 포즈</a:t>
            </a:r>
            <a:r>
              <a:rPr lang="en-US" altLang="ko-KR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이미지로 엔딩 화면 구성</a:t>
            </a:r>
            <a:endParaRPr lang="en-US" altLang="ko-KR" sz="1600" b="1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다시하기 버튼을 누르면 처음부터 다시 플레이 할 수 있음</a:t>
            </a:r>
            <a:endParaRPr lang="en-US" altLang="ko-KR" sz="1600" b="1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7FB166-E7EA-BF46-402F-AF56886AA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31" y="1958673"/>
            <a:ext cx="4382825" cy="28550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435C40-53F0-31CB-926F-BF9308308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383" y="1926849"/>
            <a:ext cx="4391137" cy="2982583"/>
          </a:xfrm>
          <a:prstGeom prst="rect">
            <a:avLst/>
          </a:prstGeom>
        </p:spPr>
      </p:pic>
      <p:sp>
        <p:nvSpPr>
          <p:cNvPr id="14" name="AutoShape 4" descr="츠키노 우사기 - 나무위키">
            <a:extLst>
              <a:ext uri="{FF2B5EF4-FFF2-40B4-BE49-F238E27FC236}">
                <a16:creationId xmlns:a16="http://schemas.microsoft.com/office/drawing/2014/main" id="{4995F168-3383-8CCB-F74F-4817A70D6A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21DBA9-0444-A965-4D41-F7E0020591F6}"/>
              </a:ext>
            </a:extLst>
          </p:cNvPr>
          <p:cNvSpPr txBox="1"/>
          <p:nvPr/>
        </p:nvSpPr>
        <p:spPr>
          <a:xfrm>
            <a:off x="6444039" y="3322246"/>
            <a:ext cx="1928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Press R To Restart</a:t>
            </a:r>
            <a:endParaRPr kumimoji="1" lang="ko-KR" altLang="en-US" sz="1400" b="1" dirty="0">
              <a:solidFill>
                <a:schemeClr val="bg1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027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3332902-BD03-4361-891D-F7753ECB18EB}"/>
              </a:ext>
            </a:extLst>
          </p:cNvPr>
          <p:cNvGrpSpPr/>
          <p:nvPr/>
        </p:nvGrpSpPr>
        <p:grpSpPr>
          <a:xfrm>
            <a:off x="630804" y="510778"/>
            <a:ext cx="11139939" cy="5710210"/>
            <a:chOff x="630804" y="510778"/>
            <a:chExt cx="11139939" cy="5710210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0790E74-6C5B-4797-AB0D-AEF3A7F4D439}"/>
                </a:ext>
              </a:extLst>
            </p:cNvPr>
            <p:cNvSpPr/>
            <p:nvPr/>
          </p:nvSpPr>
          <p:spPr>
            <a:xfrm>
              <a:off x="2059842" y="72081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ECAA64B1-BC50-4EF5-A639-80E0E55C6F74}"/>
                </a:ext>
              </a:extLst>
            </p:cNvPr>
            <p:cNvSpPr/>
            <p:nvPr/>
          </p:nvSpPr>
          <p:spPr>
            <a:xfrm>
              <a:off x="1340512" y="149739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C982B7F9-43E8-48C3-928B-27EC1CD80809}"/>
                </a:ext>
              </a:extLst>
            </p:cNvPr>
            <p:cNvSpPr/>
            <p:nvPr/>
          </p:nvSpPr>
          <p:spPr>
            <a:xfrm>
              <a:off x="10410461" y="51077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CDED2049-ADF8-4A1F-B4C5-FFB3D4D5A94A}"/>
                </a:ext>
              </a:extLst>
            </p:cNvPr>
            <p:cNvSpPr/>
            <p:nvPr/>
          </p:nvSpPr>
          <p:spPr>
            <a:xfrm>
              <a:off x="9890147" y="819151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8EA97DA-85F4-43AA-A6D0-C5A0090335C2}"/>
                </a:ext>
              </a:extLst>
            </p:cNvPr>
            <p:cNvSpPr/>
            <p:nvPr/>
          </p:nvSpPr>
          <p:spPr>
            <a:xfrm>
              <a:off x="10752204" y="2201111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4D98F030-41CB-4998-A80C-DB9CA3A1BBAF}"/>
                </a:ext>
              </a:extLst>
            </p:cNvPr>
            <p:cNvSpPr/>
            <p:nvPr/>
          </p:nvSpPr>
          <p:spPr>
            <a:xfrm>
              <a:off x="630804" y="57327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74B6A9D-45C5-4223-B01C-F77AD7EFC1B7}"/>
                </a:ext>
              </a:extLst>
            </p:cNvPr>
            <p:cNvSpPr/>
            <p:nvPr/>
          </p:nvSpPr>
          <p:spPr>
            <a:xfrm>
              <a:off x="918703" y="6071096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8FB8DE95-FDC5-411C-99D9-D6CADC8DFE8E}"/>
                </a:ext>
              </a:extLst>
            </p:cNvPr>
            <p:cNvSpPr/>
            <p:nvPr/>
          </p:nvSpPr>
          <p:spPr>
            <a:xfrm>
              <a:off x="11658324" y="614604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BD48D4AF-E87B-4985-AAFD-65450A24A6ED}"/>
                </a:ext>
              </a:extLst>
            </p:cNvPr>
            <p:cNvSpPr/>
            <p:nvPr/>
          </p:nvSpPr>
          <p:spPr>
            <a:xfrm>
              <a:off x="11288115" y="5023950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B2B17942-CA43-446F-99E7-23F5E5FA5736}"/>
                </a:ext>
              </a:extLst>
            </p:cNvPr>
            <p:cNvSpPr/>
            <p:nvPr/>
          </p:nvSpPr>
          <p:spPr>
            <a:xfrm>
              <a:off x="827139" y="57092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1FF2F614-517D-41B0-A184-D15C7A46FF59}"/>
                </a:ext>
              </a:extLst>
            </p:cNvPr>
            <p:cNvSpPr/>
            <p:nvPr/>
          </p:nvSpPr>
          <p:spPr>
            <a:xfrm>
              <a:off x="705750" y="3488121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D87BA2D9-8B8C-4819-8288-8A14A2F99F34}"/>
                </a:ext>
              </a:extLst>
            </p:cNvPr>
            <p:cNvSpPr/>
            <p:nvPr/>
          </p:nvSpPr>
          <p:spPr>
            <a:xfrm>
              <a:off x="11695797" y="1261083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7" name="자유형 446">
            <a:extLst>
              <a:ext uri="{FF2B5EF4-FFF2-40B4-BE49-F238E27FC236}">
                <a16:creationId xmlns:a16="http://schemas.microsoft.com/office/drawing/2014/main" id="{42CED0BB-0C3C-F346-AF8D-23B9C2FA33BC}"/>
              </a:ext>
            </a:extLst>
          </p:cNvPr>
          <p:cNvSpPr/>
          <p:nvPr/>
        </p:nvSpPr>
        <p:spPr>
          <a:xfrm>
            <a:off x="8486335" y="720814"/>
            <a:ext cx="458133" cy="411261"/>
          </a:xfrm>
          <a:custGeom>
            <a:avLst/>
            <a:gdLst>
              <a:gd name="connsiteX0" fmla="*/ 0 w 458133"/>
              <a:gd name="connsiteY0" fmla="*/ 104057 h 411261"/>
              <a:gd name="connsiteX1" fmla="*/ 458133 w 458133"/>
              <a:gd name="connsiteY1" fmla="*/ 104057 h 411261"/>
              <a:gd name="connsiteX2" fmla="*/ 458133 w 458133"/>
              <a:gd name="connsiteY2" fmla="*/ 195187 h 411261"/>
              <a:gd name="connsiteX3" fmla="*/ 458132 w 458133"/>
              <a:gd name="connsiteY3" fmla="*/ 195187 h 411261"/>
              <a:gd name="connsiteX4" fmla="*/ 458132 w 458133"/>
              <a:gd name="connsiteY4" fmla="*/ 248579 h 411261"/>
              <a:gd name="connsiteX5" fmla="*/ 458132 w 458133"/>
              <a:gd name="connsiteY5" fmla="*/ 253719 h 411261"/>
              <a:gd name="connsiteX6" fmla="*/ 450895 w 458133"/>
              <a:gd name="connsiteY6" fmla="*/ 253719 h 411261"/>
              <a:gd name="connsiteX7" fmla="*/ 229066 w 458133"/>
              <a:gd name="connsiteY7" fmla="*/ 411261 h 411261"/>
              <a:gd name="connsiteX8" fmla="*/ 7238 w 458133"/>
              <a:gd name="connsiteY8" fmla="*/ 253719 h 411261"/>
              <a:gd name="connsiteX9" fmla="*/ 1 w 458133"/>
              <a:gd name="connsiteY9" fmla="*/ 253719 h 411261"/>
              <a:gd name="connsiteX10" fmla="*/ 1 w 458133"/>
              <a:gd name="connsiteY10" fmla="*/ 248580 h 411261"/>
              <a:gd name="connsiteX11" fmla="*/ 0 w 458133"/>
              <a:gd name="connsiteY11" fmla="*/ 248579 h 411261"/>
              <a:gd name="connsiteX12" fmla="*/ 1 w 458133"/>
              <a:gd name="connsiteY12" fmla="*/ 248579 h 411261"/>
              <a:gd name="connsiteX13" fmla="*/ 1 w 458133"/>
              <a:gd name="connsiteY13" fmla="*/ 195187 h 411261"/>
              <a:gd name="connsiteX14" fmla="*/ 0 w 458133"/>
              <a:gd name="connsiteY14" fmla="*/ 195187 h 411261"/>
              <a:gd name="connsiteX15" fmla="*/ 0 w 458133"/>
              <a:gd name="connsiteY15" fmla="*/ 0 h 411261"/>
              <a:gd name="connsiteX16" fmla="*/ 458133 w 458133"/>
              <a:gd name="connsiteY16" fmla="*/ 0 h 411261"/>
              <a:gd name="connsiteX17" fmla="*/ 458133 w 458133"/>
              <a:gd name="connsiteY17" fmla="*/ 52657 h 411261"/>
              <a:gd name="connsiteX18" fmla="*/ 0 w 458133"/>
              <a:gd name="connsiteY18" fmla="*/ 52657 h 411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8133" h="411261">
                <a:moveTo>
                  <a:pt x="0" y="104057"/>
                </a:moveTo>
                <a:lnTo>
                  <a:pt x="458133" y="104057"/>
                </a:lnTo>
                <a:lnTo>
                  <a:pt x="458133" y="195187"/>
                </a:lnTo>
                <a:lnTo>
                  <a:pt x="458132" y="195187"/>
                </a:lnTo>
                <a:lnTo>
                  <a:pt x="458132" y="248579"/>
                </a:lnTo>
                <a:lnTo>
                  <a:pt x="458132" y="253719"/>
                </a:lnTo>
                <a:lnTo>
                  <a:pt x="450895" y="253719"/>
                </a:lnTo>
                <a:lnTo>
                  <a:pt x="229066" y="411261"/>
                </a:lnTo>
                <a:lnTo>
                  <a:pt x="7238" y="253719"/>
                </a:lnTo>
                <a:lnTo>
                  <a:pt x="1" y="253719"/>
                </a:lnTo>
                <a:lnTo>
                  <a:pt x="1" y="248580"/>
                </a:lnTo>
                <a:lnTo>
                  <a:pt x="0" y="248579"/>
                </a:lnTo>
                <a:lnTo>
                  <a:pt x="1" y="248579"/>
                </a:lnTo>
                <a:lnTo>
                  <a:pt x="1" y="195187"/>
                </a:lnTo>
                <a:lnTo>
                  <a:pt x="0" y="195187"/>
                </a:lnTo>
                <a:close/>
                <a:moveTo>
                  <a:pt x="0" y="0"/>
                </a:moveTo>
                <a:lnTo>
                  <a:pt x="458133" y="0"/>
                </a:lnTo>
                <a:lnTo>
                  <a:pt x="458133" y="52657"/>
                </a:lnTo>
                <a:lnTo>
                  <a:pt x="0" y="52657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CFC8280A-F3D8-4D0B-9879-EE04851C4981}"/>
              </a:ext>
            </a:extLst>
          </p:cNvPr>
          <p:cNvGrpSpPr/>
          <p:nvPr/>
        </p:nvGrpSpPr>
        <p:grpSpPr>
          <a:xfrm>
            <a:off x="2341883" y="2437456"/>
            <a:ext cx="1494481" cy="400110"/>
            <a:chOff x="5266964" y="2511738"/>
            <a:chExt cx="1494481" cy="400110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23AAECD-853D-43F1-AC3E-892AAA9A7019}"/>
                </a:ext>
              </a:extLst>
            </p:cNvPr>
            <p:cNvSpPr txBox="1"/>
            <p:nvPr/>
          </p:nvSpPr>
          <p:spPr>
            <a:xfrm>
              <a:off x="5461088" y="2511738"/>
              <a:ext cx="1300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solidFill>
                    <a:srgbClr val="BFBFBF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게임 컨셉</a:t>
              </a:r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5FBF0B5C-1E3A-406F-A87B-9426C308EAA0}"/>
                </a:ext>
              </a:extLst>
            </p:cNvPr>
            <p:cNvGrpSpPr/>
            <p:nvPr/>
          </p:nvGrpSpPr>
          <p:grpSpPr>
            <a:xfrm>
              <a:off x="5266964" y="2633095"/>
              <a:ext cx="80479" cy="121777"/>
              <a:chOff x="2564454" y="2183234"/>
              <a:chExt cx="80479" cy="121777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C3D648D1-0516-4E20-96D8-ED3EC1275033}"/>
                  </a:ext>
                </a:extLst>
              </p:cNvPr>
              <p:cNvSpPr/>
              <p:nvPr/>
            </p:nvSpPr>
            <p:spPr>
              <a:xfrm rot="10800000" flipH="1" flipV="1">
                <a:off x="2604694" y="2222530"/>
                <a:ext cx="40239" cy="4307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BC856ED2-0F97-45DD-B8D8-2F501EB0AC42}"/>
                  </a:ext>
                </a:extLst>
              </p:cNvPr>
              <p:cNvSpPr/>
              <p:nvPr/>
            </p:nvSpPr>
            <p:spPr>
              <a:xfrm rot="10800000" flipH="1" flipV="1">
                <a:off x="2564454" y="2183234"/>
                <a:ext cx="40239" cy="4307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A85FF045-EE37-4FA8-B2C4-4578DE7DAF29}"/>
                  </a:ext>
                </a:extLst>
              </p:cNvPr>
              <p:cNvSpPr/>
              <p:nvPr/>
            </p:nvSpPr>
            <p:spPr>
              <a:xfrm rot="10800000" flipH="1" flipV="1">
                <a:off x="2564454" y="2261932"/>
                <a:ext cx="40239" cy="4307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</p:grp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24BD1A1C-B1A1-4051-B448-2D7E70CE56D5}"/>
              </a:ext>
            </a:extLst>
          </p:cNvPr>
          <p:cNvGrpSpPr/>
          <p:nvPr/>
        </p:nvGrpSpPr>
        <p:grpSpPr>
          <a:xfrm>
            <a:off x="7892089" y="1304038"/>
            <a:ext cx="1686355" cy="461665"/>
            <a:chOff x="2675557" y="2463097"/>
            <a:chExt cx="1658072" cy="461665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7653447-3C2B-424E-B870-A7BE47AFAF50}"/>
                </a:ext>
              </a:extLst>
            </p:cNvPr>
            <p:cNvSpPr txBox="1"/>
            <p:nvPr/>
          </p:nvSpPr>
          <p:spPr>
            <a:xfrm>
              <a:off x="2756036" y="2463097"/>
              <a:ext cx="7999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>
                  <a:solidFill>
                    <a:srgbClr val="FF0000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개발 일정</a:t>
              </a: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B2A2F315-936F-4BC7-87B7-E6821DEC3A42}"/>
                </a:ext>
              </a:extLst>
            </p:cNvPr>
            <p:cNvGrpSpPr/>
            <p:nvPr/>
          </p:nvGrpSpPr>
          <p:grpSpPr>
            <a:xfrm>
              <a:off x="2675557" y="2633095"/>
              <a:ext cx="1658072" cy="121777"/>
              <a:chOff x="7899328" y="2636905"/>
              <a:chExt cx="1658072" cy="121777"/>
            </a:xfrm>
          </p:grpSpPr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82F3BC68-31AA-413D-84B9-E796E5A36B9A}"/>
                  </a:ext>
                </a:extLst>
              </p:cNvPr>
              <p:cNvGrpSpPr/>
              <p:nvPr/>
            </p:nvGrpSpPr>
            <p:grpSpPr>
              <a:xfrm>
                <a:off x="7899328" y="2636905"/>
                <a:ext cx="80479" cy="121777"/>
                <a:chOff x="2564454" y="2183234"/>
                <a:chExt cx="80479" cy="121777"/>
              </a:xfrm>
            </p:grpSpPr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120DDA93-1B66-4164-9B12-E24573E63619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604694" y="2222530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813F9E39-0259-468F-803B-84FE03ABB95B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183234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27F98B7F-0C03-4B07-8536-2311EA9342E3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261932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</p:grpSp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5C6F4717-C3D3-465B-9EC9-7916789A2410}"/>
                  </a:ext>
                </a:extLst>
              </p:cNvPr>
              <p:cNvGrpSpPr/>
              <p:nvPr/>
            </p:nvGrpSpPr>
            <p:grpSpPr>
              <a:xfrm rot="10800000">
                <a:off x="9476921" y="2636905"/>
                <a:ext cx="80479" cy="121777"/>
                <a:chOff x="2564454" y="2183234"/>
                <a:chExt cx="80479" cy="121777"/>
              </a:xfrm>
            </p:grpSpPr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8D78F0DB-08C2-4BF6-83F7-40D88BFDEFD8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604694" y="2222530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1257B2A4-AABD-4668-B1D1-9E467795B066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183234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29844A2E-9B93-4A95-96E2-349421DC1C89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64454" y="2261932"/>
                  <a:ext cx="40239" cy="4307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3200">
                    <a:latin typeface="둥근모꼴" panose="00000500000000000000" pitchFamily="50" charset="-127"/>
                    <a:ea typeface="둥근모꼴" panose="00000500000000000000" pitchFamily="50" charset="-127"/>
                    <a:cs typeface="둥근모꼴" panose="00000500000000000000" pitchFamily="50" charset="-127"/>
                  </a:endParaRPr>
                </a:p>
              </p:txBody>
            </p: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0162968-D18B-E675-39F9-F94D4EBEF532}"/>
              </a:ext>
            </a:extLst>
          </p:cNvPr>
          <p:cNvGrpSpPr/>
          <p:nvPr/>
        </p:nvGrpSpPr>
        <p:grpSpPr>
          <a:xfrm>
            <a:off x="2059842" y="2957904"/>
            <a:ext cx="2058565" cy="2416559"/>
            <a:chOff x="2475311" y="3051355"/>
            <a:chExt cx="2058565" cy="241655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24D62D8-CA63-0B77-99B7-498A090B2ECD}"/>
                </a:ext>
              </a:extLst>
            </p:cNvPr>
            <p:cNvGrpSpPr/>
            <p:nvPr/>
          </p:nvGrpSpPr>
          <p:grpSpPr>
            <a:xfrm>
              <a:off x="2475311" y="3051355"/>
              <a:ext cx="2058565" cy="2416559"/>
              <a:chOff x="2363583" y="2981905"/>
              <a:chExt cx="2301779" cy="2589345"/>
            </a:xfrm>
          </p:grpSpPr>
          <p:sp>
            <p:nvSpPr>
              <p:cNvPr id="17" name="자유형 86">
                <a:extLst>
                  <a:ext uri="{FF2B5EF4-FFF2-40B4-BE49-F238E27FC236}">
                    <a16:creationId xmlns:a16="http://schemas.microsoft.com/office/drawing/2014/main" id="{CA03E35A-AFFB-C7B0-C51D-26CD8ACB6190}"/>
                  </a:ext>
                </a:extLst>
              </p:cNvPr>
              <p:cNvSpPr/>
              <p:nvPr/>
            </p:nvSpPr>
            <p:spPr>
              <a:xfrm>
                <a:off x="2363583" y="2981905"/>
                <a:ext cx="2301779" cy="2589345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rgbClr val="C9C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" name="자유형 87">
                <a:extLst>
                  <a:ext uri="{FF2B5EF4-FFF2-40B4-BE49-F238E27FC236}">
                    <a16:creationId xmlns:a16="http://schemas.microsoft.com/office/drawing/2014/main" id="{4D4DDD39-7AB7-D52D-15D2-6DF1866FCA47}"/>
                  </a:ext>
                </a:extLst>
              </p:cNvPr>
              <p:cNvSpPr/>
              <p:nvPr/>
            </p:nvSpPr>
            <p:spPr>
              <a:xfrm>
                <a:off x="2447245" y="3083870"/>
                <a:ext cx="2134455" cy="2401116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7ABA3F-86DA-B85E-3965-B1E815E46976}"/>
                </a:ext>
              </a:extLst>
            </p:cNvPr>
            <p:cNvGrpSpPr/>
            <p:nvPr/>
          </p:nvGrpSpPr>
          <p:grpSpPr>
            <a:xfrm>
              <a:off x="2972933" y="3432113"/>
              <a:ext cx="1063321" cy="1539739"/>
              <a:chOff x="3000706" y="3432771"/>
              <a:chExt cx="1065592" cy="1543027"/>
            </a:xfrm>
          </p:grpSpPr>
          <p:sp>
            <p:nvSpPr>
              <p:cNvPr id="14" name="자유형 276">
                <a:extLst>
                  <a:ext uri="{FF2B5EF4-FFF2-40B4-BE49-F238E27FC236}">
                    <a16:creationId xmlns:a16="http://schemas.microsoft.com/office/drawing/2014/main" id="{F6B0592A-97F9-8F51-4900-D45B2C6E3BFA}"/>
                  </a:ext>
                </a:extLst>
              </p:cNvPr>
              <p:cNvSpPr/>
              <p:nvPr/>
            </p:nvSpPr>
            <p:spPr>
              <a:xfrm rot="16200000">
                <a:off x="2744285" y="3689192"/>
                <a:ext cx="1543027" cy="1030185"/>
              </a:xfrm>
              <a:custGeom>
                <a:avLst/>
                <a:gdLst>
                  <a:gd name="connsiteX0" fmla="*/ 713265 w 4283709"/>
                  <a:gd name="connsiteY0" fmla="*/ 323909 h 2859971"/>
                  <a:gd name="connsiteX1" fmla="*/ 713265 w 4283709"/>
                  <a:gd name="connsiteY1" fmla="*/ 1976275 h 2859971"/>
                  <a:gd name="connsiteX2" fmla="*/ 524002 w 4283709"/>
                  <a:gd name="connsiteY2" fmla="*/ 1976275 h 2859971"/>
                  <a:gd name="connsiteX3" fmla="*/ 524002 w 4283709"/>
                  <a:gd name="connsiteY3" fmla="*/ 2125296 h 2859971"/>
                  <a:gd name="connsiteX4" fmla="*/ 332146 w 4283709"/>
                  <a:gd name="connsiteY4" fmla="*/ 2125296 h 2859971"/>
                  <a:gd name="connsiteX5" fmla="*/ 332146 w 4283709"/>
                  <a:gd name="connsiteY5" fmla="*/ 2300184 h 2859971"/>
                  <a:gd name="connsiteX6" fmla="*/ 0 w 4283709"/>
                  <a:gd name="connsiteY6" fmla="*/ 2300184 h 2859971"/>
                  <a:gd name="connsiteX7" fmla="*/ 0 w 4283709"/>
                  <a:gd name="connsiteY7" fmla="*/ 0 h 2859971"/>
                  <a:gd name="connsiteX8" fmla="*/ 332146 w 4283709"/>
                  <a:gd name="connsiteY8" fmla="*/ 0 h 2859971"/>
                  <a:gd name="connsiteX9" fmla="*/ 332146 w 4283709"/>
                  <a:gd name="connsiteY9" fmla="*/ 174888 h 2859971"/>
                  <a:gd name="connsiteX10" fmla="*/ 524002 w 4283709"/>
                  <a:gd name="connsiteY10" fmla="*/ 174888 h 2859971"/>
                  <a:gd name="connsiteX11" fmla="*/ 524002 w 4283709"/>
                  <a:gd name="connsiteY11" fmla="*/ 323909 h 2859971"/>
                  <a:gd name="connsiteX12" fmla="*/ 3005305 w 4283709"/>
                  <a:gd name="connsiteY12" fmla="*/ 2461327 h 2859971"/>
                  <a:gd name="connsiteX13" fmla="*/ 3005305 w 4283709"/>
                  <a:gd name="connsiteY13" fmla="*/ 2570902 h 2859971"/>
                  <a:gd name="connsiteX14" fmla="*/ 2947462 w 4283709"/>
                  <a:gd name="connsiteY14" fmla="*/ 2570902 h 2859971"/>
                  <a:gd name="connsiteX15" fmla="*/ 2947462 w 4283709"/>
                  <a:gd name="connsiteY15" fmla="*/ 2859970 h 2859971"/>
                  <a:gd name="connsiteX16" fmla="*/ 2808909 w 4283709"/>
                  <a:gd name="connsiteY16" fmla="*/ 2859970 h 2859971"/>
                  <a:gd name="connsiteX17" fmla="*/ 2808909 w 4283709"/>
                  <a:gd name="connsiteY17" fmla="*/ 2570902 h 2859971"/>
                  <a:gd name="connsiteX18" fmla="*/ 2808908 w 4283709"/>
                  <a:gd name="connsiteY18" fmla="*/ 2570902 h 2859971"/>
                  <a:gd name="connsiteX19" fmla="*/ 2808908 w 4283709"/>
                  <a:gd name="connsiteY19" fmla="*/ 2461327 h 2859971"/>
                  <a:gd name="connsiteX20" fmla="*/ 3772010 w 4283709"/>
                  <a:gd name="connsiteY20" fmla="*/ 2461328 h 2859971"/>
                  <a:gd name="connsiteX21" fmla="*/ 3772010 w 4283709"/>
                  <a:gd name="connsiteY21" fmla="*/ 2570903 h 2859971"/>
                  <a:gd name="connsiteX22" fmla="*/ 3764037 w 4283709"/>
                  <a:gd name="connsiteY22" fmla="*/ 2570903 h 2859971"/>
                  <a:gd name="connsiteX23" fmla="*/ 3764037 w 4283709"/>
                  <a:gd name="connsiteY23" fmla="*/ 2859971 h 2859971"/>
                  <a:gd name="connsiteX24" fmla="*/ 3625484 w 4283709"/>
                  <a:gd name="connsiteY24" fmla="*/ 2859971 h 2859971"/>
                  <a:gd name="connsiteX25" fmla="*/ 3625484 w 4283709"/>
                  <a:gd name="connsiteY25" fmla="*/ 2570903 h 2859971"/>
                  <a:gd name="connsiteX26" fmla="*/ 3575613 w 4283709"/>
                  <a:gd name="connsiteY26" fmla="*/ 2570903 h 2859971"/>
                  <a:gd name="connsiteX27" fmla="*/ 3575613 w 4283709"/>
                  <a:gd name="connsiteY27" fmla="*/ 2461328 h 2859971"/>
                  <a:gd name="connsiteX28" fmla="*/ 3801745 w 4283709"/>
                  <a:gd name="connsiteY28" fmla="*/ 1083053 h 2859971"/>
                  <a:gd name="connsiteX29" fmla="*/ 3801745 w 4283709"/>
                  <a:gd name="connsiteY29" fmla="*/ 1217130 h 2859971"/>
                  <a:gd name="connsiteX30" fmla="*/ 3770732 w 4283709"/>
                  <a:gd name="connsiteY30" fmla="*/ 1217130 h 2859971"/>
                  <a:gd name="connsiteX31" fmla="*/ 3770732 w 4283709"/>
                  <a:gd name="connsiteY31" fmla="*/ 2326502 h 2859971"/>
                  <a:gd name="connsiteX32" fmla="*/ 3764401 w 4283709"/>
                  <a:gd name="connsiteY32" fmla="*/ 2326502 h 2859971"/>
                  <a:gd name="connsiteX33" fmla="*/ 3764401 w 4283709"/>
                  <a:gd name="connsiteY33" fmla="*/ 2461327 h 2859971"/>
                  <a:gd name="connsiteX34" fmla="*/ 3479747 w 4283709"/>
                  <a:gd name="connsiteY34" fmla="*/ 2461326 h 2859971"/>
                  <a:gd name="connsiteX35" fmla="*/ 3479747 w 4283709"/>
                  <a:gd name="connsiteY35" fmla="*/ 2326501 h 2859971"/>
                  <a:gd name="connsiteX36" fmla="*/ 3093561 w 4283709"/>
                  <a:gd name="connsiteY36" fmla="*/ 2326501 h 2859971"/>
                  <a:gd name="connsiteX37" fmla="*/ 3093561 w 4283709"/>
                  <a:gd name="connsiteY37" fmla="*/ 2461326 h 2859971"/>
                  <a:gd name="connsiteX38" fmla="*/ 2808908 w 4283709"/>
                  <a:gd name="connsiteY38" fmla="*/ 2461326 h 2859971"/>
                  <a:gd name="connsiteX39" fmla="*/ 2808908 w 4283709"/>
                  <a:gd name="connsiteY39" fmla="*/ 2256984 h 2859971"/>
                  <a:gd name="connsiteX40" fmla="*/ 2808909 w 4283709"/>
                  <a:gd name="connsiteY40" fmla="*/ 2256984 h 2859971"/>
                  <a:gd name="connsiteX41" fmla="*/ 2808909 w 4283709"/>
                  <a:gd name="connsiteY41" fmla="*/ 1217130 h 2859971"/>
                  <a:gd name="connsiteX42" fmla="*/ 2075993 w 4283709"/>
                  <a:gd name="connsiteY42" fmla="*/ 1217130 h 2859971"/>
                  <a:gd name="connsiteX43" fmla="*/ 2075993 w 4283709"/>
                  <a:gd name="connsiteY43" fmla="*/ 1290301 h 2859971"/>
                  <a:gd name="connsiteX44" fmla="*/ 1830214 w 4283709"/>
                  <a:gd name="connsiteY44" fmla="*/ 1290301 h 2859971"/>
                  <a:gd name="connsiteX45" fmla="*/ 1830214 w 4283709"/>
                  <a:gd name="connsiteY45" fmla="*/ 1339068 h 2859971"/>
                  <a:gd name="connsiteX46" fmla="*/ 1626479 w 4283709"/>
                  <a:gd name="connsiteY46" fmla="*/ 1339068 h 2859971"/>
                  <a:gd name="connsiteX47" fmla="*/ 1626479 w 4283709"/>
                  <a:gd name="connsiteY47" fmla="*/ 1436605 h 2859971"/>
                  <a:gd name="connsiteX48" fmla="*/ 1481304 w 4283709"/>
                  <a:gd name="connsiteY48" fmla="*/ 1436605 h 2859971"/>
                  <a:gd name="connsiteX49" fmla="*/ 1481304 w 4283709"/>
                  <a:gd name="connsiteY49" fmla="*/ 1519610 h 2859971"/>
                  <a:gd name="connsiteX50" fmla="*/ 1292040 w 4283709"/>
                  <a:gd name="connsiteY50" fmla="*/ 1519610 h 2859971"/>
                  <a:gd name="connsiteX51" fmla="*/ 1292040 w 4283709"/>
                  <a:gd name="connsiteY51" fmla="*/ 1619484 h 2859971"/>
                  <a:gd name="connsiteX52" fmla="*/ 1063931 w 4283709"/>
                  <a:gd name="connsiteY52" fmla="*/ 1619484 h 2859971"/>
                  <a:gd name="connsiteX53" fmla="*/ 1063931 w 4283709"/>
                  <a:gd name="connsiteY53" fmla="*/ 1735308 h 2859971"/>
                  <a:gd name="connsiteX54" fmla="*/ 892952 w 4283709"/>
                  <a:gd name="connsiteY54" fmla="*/ 1735308 h 2859971"/>
                  <a:gd name="connsiteX55" fmla="*/ 892952 w 4283709"/>
                  <a:gd name="connsiteY55" fmla="*/ 1845036 h 2859971"/>
                  <a:gd name="connsiteX56" fmla="*/ 713266 w 4283709"/>
                  <a:gd name="connsiteY56" fmla="*/ 1845036 h 2859971"/>
                  <a:gd name="connsiteX57" fmla="*/ 713266 w 4283709"/>
                  <a:gd name="connsiteY57" fmla="*/ 455148 h 2859971"/>
                  <a:gd name="connsiteX58" fmla="*/ 892952 w 4283709"/>
                  <a:gd name="connsiteY58" fmla="*/ 455148 h 2859971"/>
                  <a:gd name="connsiteX59" fmla="*/ 892952 w 4283709"/>
                  <a:gd name="connsiteY59" fmla="*/ 564876 h 2859971"/>
                  <a:gd name="connsiteX60" fmla="*/ 1063931 w 4283709"/>
                  <a:gd name="connsiteY60" fmla="*/ 564876 h 2859971"/>
                  <a:gd name="connsiteX61" fmla="*/ 1063931 w 4283709"/>
                  <a:gd name="connsiteY61" fmla="*/ 680700 h 2859971"/>
                  <a:gd name="connsiteX62" fmla="*/ 1292040 w 4283709"/>
                  <a:gd name="connsiteY62" fmla="*/ 680700 h 2859971"/>
                  <a:gd name="connsiteX63" fmla="*/ 1292040 w 4283709"/>
                  <a:gd name="connsiteY63" fmla="*/ 780574 h 2859971"/>
                  <a:gd name="connsiteX64" fmla="*/ 1481304 w 4283709"/>
                  <a:gd name="connsiteY64" fmla="*/ 780574 h 2859971"/>
                  <a:gd name="connsiteX65" fmla="*/ 1481304 w 4283709"/>
                  <a:gd name="connsiteY65" fmla="*/ 863580 h 2859971"/>
                  <a:gd name="connsiteX66" fmla="*/ 1626479 w 4283709"/>
                  <a:gd name="connsiteY66" fmla="*/ 863580 h 2859971"/>
                  <a:gd name="connsiteX67" fmla="*/ 1626479 w 4283709"/>
                  <a:gd name="connsiteY67" fmla="*/ 961116 h 2859971"/>
                  <a:gd name="connsiteX68" fmla="*/ 1830214 w 4283709"/>
                  <a:gd name="connsiteY68" fmla="*/ 961116 h 2859971"/>
                  <a:gd name="connsiteX69" fmla="*/ 1830214 w 4283709"/>
                  <a:gd name="connsiteY69" fmla="*/ 1009883 h 2859971"/>
                  <a:gd name="connsiteX70" fmla="*/ 2075993 w 4283709"/>
                  <a:gd name="connsiteY70" fmla="*/ 1009883 h 2859971"/>
                  <a:gd name="connsiteX71" fmla="*/ 2075993 w 4283709"/>
                  <a:gd name="connsiteY71" fmla="*/ 1083053 h 2859971"/>
                  <a:gd name="connsiteX72" fmla="*/ 4283709 w 4283709"/>
                  <a:gd name="connsiteY72" fmla="*/ 1026687 h 2859971"/>
                  <a:gd name="connsiteX73" fmla="*/ 4283709 w 4283709"/>
                  <a:gd name="connsiteY73" fmla="*/ 1273499 h 2859971"/>
                  <a:gd name="connsiteX74" fmla="*/ 4246187 w 4283709"/>
                  <a:gd name="connsiteY74" fmla="*/ 1273499 h 2859971"/>
                  <a:gd name="connsiteX75" fmla="*/ 4246187 w 4283709"/>
                  <a:gd name="connsiteY75" fmla="*/ 1339068 h 2859971"/>
                  <a:gd name="connsiteX76" fmla="*/ 4161128 w 4283709"/>
                  <a:gd name="connsiteY76" fmla="*/ 1339068 h 2859971"/>
                  <a:gd name="connsiteX77" fmla="*/ 4161128 w 4283709"/>
                  <a:gd name="connsiteY77" fmla="*/ 1418318 h 2859971"/>
                  <a:gd name="connsiteX78" fmla="*/ 3918404 w 4283709"/>
                  <a:gd name="connsiteY78" fmla="*/ 1418318 h 2859971"/>
                  <a:gd name="connsiteX79" fmla="*/ 3918404 w 4283709"/>
                  <a:gd name="connsiteY79" fmla="*/ 1339068 h 2859971"/>
                  <a:gd name="connsiteX80" fmla="*/ 3853086 w 4283709"/>
                  <a:gd name="connsiteY80" fmla="*/ 1339068 h 2859971"/>
                  <a:gd name="connsiteX81" fmla="*/ 3853086 w 4283709"/>
                  <a:gd name="connsiteY81" fmla="*/ 1273499 h 2859971"/>
                  <a:gd name="connsiteX82" fmla="*/ 3801748 w 4283709"/>
                  <a:gd name="connsiteY82" fmla="*/ 1273499 h 2859971"/>
                  <a:gd name="connsiteX83" fmla="*/ 3801748 w 4283709"/>
                  <a:gd name="connsiteY83" fmla="*/ 1026687 h 2859971"/>
                  <a:gd name="connsiteX84" fmla="*/ 3853086 w 4283709"/>
                  <a:gd name="connsiteY84" fmla="*/ 1026687 h 2859971"/>
                  <a:gd name="connsiteX85" fmla="*/ 3853086 w 4283709"/>
                  <a:gd name="connsiteY85" fmla="*/ 961116 h 2859971"/>
                  <a:gd name="connsiteX86" fmla="*/ 3918404 w 4283709"/>
                  <a:gd name="connsiteY86" fmla="*/ 961116 h 2859971"/>
                  <a:gd name="connsiteX87" fmla="*/ 3918404 w 4283709"/>
                  <a:gd name="connsiteY87" fmla="*/ 881867 h 2859971"/>
                  <a:gd name="connsiteX88" fmla="*/ 4161128 w 4283709"/>
                  <a:gd name="connsiteY88" fmla="*/ 881867 h 2859971"/>
                  <a:gd name="connsiteX89" fmla="*/ 4161128 w 4283709"/>
                  <a:gd name="connsiteY89" fmla="*/ 961116 h 2859971"/>
                  <a:gd name="connsiteX90" fmla="*/ 4246187 w 4283709"/>
                  <a:gd name="connsiteY90" fmla="*/ 961116 h 2859971"/>
                  <a:gd name="connsiteX91" fmla="*/ 4246187 w 4283709"/>
                  <a:gd name="connsiteY91" fmla="*/ 1026687 h 2859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83709" h="2859971">
                    <a:moveTo>
                      <a:pt x="713265" y="323909"/>
                    </a:moveTo>
                    <a:lnTo>
                      <a:pt x="713265" y="1976275"/>
                    </a:lnTo>
                    <a:lnTo>
                      <a:pt x="524002" y="1976275"/>
                    </a:lnTo>
                    <a:lnTo>
                      <a:pt x="524002" y="2125296"/>
                    </a:lnTo>
                    <a:lnTo>
                      <a:pt x="332146" y="2125296"/>
                    </a:lnTo>
                    <a:lnTo>
                      <a:pt x="332146" y="2300184"/>
                    </a:lnTo>
                    <a:lnTo>
                      <a:pt x="0" y="2300184"/>
                    </a:lnTo>
                    <a:lnTo>
                      <a:pt x="0" y="0"/>
                    </a:lnTo>
                    <a:lnTo>
                      <a:pt x="332146" y="0"/>
                    </a:lnTo>
                    <a:lnTo>
                      <a:pt x="332146" y="174888"/>
                    </a:lnTo>
                    <a:lnTo>
                      <a:pt x="524002" y="174888"/>
                    </a:lnTo>
                    <a:lnTo>
                      <a:pt x="524002" y="323909"/>
                    </a:lnTo>
                    <a:close/>
                    <a:moveTo>
                      <a:pt x="3005305" y="2461327"/>
                    </a:moveTo>
                    <a:lnTo>
                      <a:pt x="3005305" y="2570902"/>
                    </a:lnTo>
                    <a:lnTo>
                      <a:pt x="2947462" y="2570902"/>
                    </a:lnTo>
                    <a:lnTo>
                      <a:pt x="2947462" y="2859970"/>
                    </a:lnTo>
                    <a:lnTo>
                      <a:pt x="2808909" y="2859970"/>
                    </a:lnTo>
                    <a:lnTo>
                      <a:pt x="2808909" y="2570902"/>
                    </a:lnTo>
                    <a:lnTo>
                      <a:pt x="2808908" y="2570902"/>
                    </a:lnTo>
                    <a:lnTo>
                      <a:pt x="2808908" y="2461327"/>
                    </a:lnTo>
                    <a:close/>
                    <a:moveTo>
                      <a:pt x="3772010" y="2461328"/>
                    </a:moveTo>
                    <a:lnTo>
                      <a:pt x="3772010" y="2570903"/>
                    </a:lnTo>
                    <a:lnTo>
                      <a:pt x="3764037" y="2570903"/>
                    </a:lnTo>
                    <a:lnTo>
                      <a:pt x="3764037" y="2859971"/>
                    </a:lnTo>
                    <a:lnTo>
                      <a:pt x="3625484" y="2859971"/>
                    </a:lnTo>
                    <a:lnTo>
                      <a:pt x="3625484" y="2570903"/>
                    </a:lnTo>
                    <a:lnTo>
                      <a:pt x="3575613" y="2570903"/>
                    </a:lnTo>
                    <a:lnTo>
                      <a:pt x="3575613" y="2461328"/>
                    </a:lnTo>
                    <a:close/>
                    <a:moveTo>
                      <a:pt x="3801745" y="1083053"/>
                    </a:moveTo>
                    <a:lnTo>
                      <a:pt x="3801745" y="1217130"/>
                    </a:lnTo>
                    <a:lnTo>
                      <a:pt x="3770732" y="1217130"/>
                    </a:lnTo>
                    <a:lnTo>
                      <a:pt x="3770732" y="2326502"/>
                    </a:lnTo>
                    <a:lnTo>
                      <a:pt x="3764401" y="2326502"/>
                    </a:lnTo>
                    <a:lnTo>
                      <a:pt x="3764401" y="2461327"/>
                    </a:lnTo>
                    <a:lnTo>
                      <a:pt x="3479747" y="2461326"/>
                    </a:lnTo>
                    <a:lnTo>
                      <a:pt x="3479747" y="2326501"/>
                    </a:lnTo>
                    <a:lnTo>
                      <a:pt x="3093561" y="2326501"/>
                    </a:lnTo>
                    <a:lnTo>
                      <a:pt x="3093561" y="2461326"/>
                    </a:lnTo>
                    <a:lnTo>
                      <a:pt x="2808908" y="2461326"/>
                    </a:lnTo>
                    <a:lnTo>
                      <a:pt x="2808908" y="2256984"/>
                    </a:lnTo>
                    <a:lnTo>
                      <a:pt x="2808909" y="2256984"/>
                    </a:lnTo>
                    <a:lnTo>
                      <a:pt x="2808909" y="1217130"/>
                    </a:lnTo>
                    <a:lnTo>
                      <a:pt x="2075993" y="1217130"/>
                    </a:lnTo>
                    <a:lnTo>
                      <a:pt x="2075993" y="1290301"/>
                    </a:lnTo>
                    <a:lnTo>
                      <a:pt x="1830214" y="1290301"/>
                    </a:lnTo>
                    <a:lnTo>
                      <a:pt x="1830214" y="1339068"/>
                    </a:lnTo>
                    <a:lnTo>
                      <a:pt x="1626479" y="1339068"/>
                    </a:lnTo>
                    <a:lnTo>
                      <a:pt x="1626479" y="1436605"/>
                    </a:lnTo>
                    <a:lnTo>
                      <a:pt x="1481304" y="1436605"/>
                    </a:lnTo>
                    <a:lnTo>
                      <a:pt x="1481304" y="1519610"/>
                    </a:lnTo>
                    <a:lnTo>
                      <a:pt x="1292040" y="1519610"/>
                    </a:lnTo>
                    <a:lnTo>
                      <a:pt x="1292040" y="1619484"/>
                    </a:lnTo>
                    <a:lnTo>
                      <a:pt x="1063931" y="1619484"/>
                    </a:lnTo>
                    <a:lnTo>
                      <a:pt x="1063931" y="1735308"/>
                    </a:lnTo>
                    <a:lnTo>
                      <a:pt x="892952" y="1735308"/>
                    </a:lnTo>
                    <a:lnTo>
                      <a:pt x="892952" y="1845036"/>
                    </a:lnTo>
                    <a:lnTo>
                      <a:pt x="713266" y="1845036"/>
                    </a:lnTo>
                    <a:lnTo>
                      <a:pt x="713266" y="455148"/>
                    </a:lnTo>
                    <a:lnTo>
                      <a:pt x="892952" y="455148"/>
                    </a:lnTo>
                    <a:lnTo>
                      <a:pt x="892952" y="564876"/>
                    </a:lnTo>
                    <a:lnTo>
                      <a:pt x="1063931" y="564876"/>
                    </a:lnTo>
                    <a:lnTo>
                      <a:pt x="1063931" y="680700"/>
                    </a:lnTo>
                    <a:lnTo>
                      <a:pt x="1292040" y="680700"/>
                    </a:lnTo>
                    <a:lnTo>
                      <a:pt x="1292040" y="780574"/>
                    </a:lnTo>
                    <a:lnTo>
                      <a:pt x="1481304" y="780574"/>
                    </a:lnTo>
                    <a:lnTo>
                      <a:pt x="1481304" y="863580"/>
                    </a:lnTo>
                    <a:lnTo>
                      <a:pt x="1626479" y="863580"/>
                    </a:lnTo>
                    <a:lnTo>
                      <a:pt x="1626479" y="961116"/>
                    </a:lnTo>
                    <a:lnTo>
                      <a:pt x="1830214" y="961116"/>
                    </a:lnTo>
                    <a:lnTo>
                      <a:pt x="1830214" y="1009883"/>
                    </a:lnTo>
                    <a:lnTo>
                      <a:pt x="2075993" y="1009883"/>
                    </a:lnTo>
                    <a:lnTo>
                      <a:pt x="2075993" y="1083053"/>
                    </a:lnTo>
                    <a:close/>
                    <a:moveTo>
                      <a:pt x="4283709" y="1026687"/>
                    </a:moveTo>
                    <a:lnTo>
                      <a:pt x="4283709" y="1273499"/>
                    </a:lnTo>
                    <a:lnTo>
                      <a:pt x="4246187" y="1273499"/>
                    </a:lnTo>
                    <a:lnTo>
                      <a:pt x="4246187" y="1339068"/>
                    </a:lnTo>
                    <a:lnTo>
                      <a:pt x="4161128" y="1339068"/>
                    </a:lnTo>
                    <a:lnTo>
                      <a:pt x="4161128" y="1418318"/>
                    </a:lnTo>
                    <a:lnTo>
                      <a:pt x="3918404" y="1418318"/>
                    </a:lnTo>
                    <a:lnTo>
                      <a:pt x="3918404" y="1339068"/>
                    </a:lnTo>
                    <a:lnTo>
                      <a:pt x="3853086" y="1339068"/>
                    </a:lnTo>
                    <a:lnTo>
                      <a:pt x="3853086" y="1273499"/>
                    </a:lnTo>
                    <a:lnTo>
                      <a:pt x="3801748" y="1273499"/>
                    </a:lnTo>
                    <a:lnTo>
                      <a:pt x="3801748" y="1026687"/>
                    </a:lnTo>
                    <a:lnTo>
                      <a:pt x="3853086" y="1026687"/>
                    </a:lnTo>
                    <a:lnTo>
                      <a:pt x="3853086" y="961116"/>
                    </a:lnTo>
                    <a:lnTo>
                      <a:pt x="3918404" y="961116"/>
                    </a:lnTo>
                    <a:lnTo>
                      <a:pt x="3918404" y="881867"/>
                    </a:lnTo>
                    <a:lnTo>
                      <a:pt x="4161128" y="881867"/>
                    </a:lnTo>
                    <a:lnTo>
                      <a:pt x="4161128" y="961116"/>
                    </a:lnTo>
                    <a:lnTo>
                      <a:pt x="4246187" y="961116"/>
                    </a:lnTo>
                    <a:lnTo>
                      <a:pt x="4246187" y="102668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2FB3EEB-D14B-B29E-41F7-826ADAD618F7}"/>
                  </a:ext>
                </a:extLst>
              </p:cNvPr>
              <p:cNvSpPr/>
              <p:nvPr/>
            </p:nvSpPr>
            <p:spPr>
              <a:xfrm rot="16200000">
                <a:off x="3767251" y="3687438"/>
                <a:ext cx="51225" cy="19750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BF2A7E9-FE91-8254-FBE0-0CE6DCF04983}"/>
                  </a:ext>
                </a:extLst>
              </p:cNvPr>
              <p:cNvSpPr/>
              <p:nvPr/>
            </p:nvSpPr>
            <p:spPr>
              <a:xfrm rot="16200000">
                <a:off x="3869900" y="3626005"/>
                <a:ext cx="73698" cy="31909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D87432-4466-42C9-A1B6-4CCEB647A4C5}"/>
              </a:ext>
            </a:extLst>
          </p:cNvPr>
          <p:cNvGrpSpPr/>
          <p:nvPr/>
        </p:nvGrpSpPr>
        <p:grpSpPr>
          <a:xfrm>
            <a:off x="7714867" y="1974997"/>
            <a:ext cx="2058565" cy="2416559"/>
            <a:chOff x="5066718" y="3051355"/>
            <a:chExt cx="2058565" cy="241655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5A883BF-F6B5-4147-9370-E37F3107FF75}"/>
                </a:ext>
              </a:extLst>
            </p:cNvPr>
            <p:cNvGrpSpPr/>
            <p:nvPr/>
          </p:nvGrpSpPr>
          <p:grpSpPr>
            <a:xfrm>
              <a:off x="5066718" y="3051355"/>
              <a:ext cx="2058565" cy="2416559"/>
              <a:chOff x="2363583" y="2981905"/>
              <a:chExt cx="2301779" cy="2589345"/>
            </a:xfrm>
          </p:grpSpPr>
          <p:sp>
            <p:nvSpPr>
              <p:cNvPr id="31" name="자유형 89">
                <a:extLst>
                  <a:ext uri="{FF2B5EF4-FFF2-40B4-BE49-F238E27FC236}">
                    <a16:creationId xmlns:a16="http://schemas.microsoft.com/office/drawing/2014/main" id="{4A0E7FC5-2E3C-443C-96FD-548764DB1221}"/>
                  </a:ext>
                </a:extLst>
              </p:cNvPr>
              <p:cNvSpPr/>
              <p:nvPr/>
            </p:nvSpPr>
            <p:spPr>
              <a:xfrm>
                <a:off x="2363583" y="2981905"/>
                <a:ext cx="2301779" cy="2589345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rgbClr val="C9C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ko-KR" altLang="en-US"/>
              </a:p>
            </p:txBody>
          </p:sp>
          <p:sp>
            <p:nvSpPr>
              <p:cNvPr id="224" name="자유형 90">
                <a:extLst>
                  <a:ext uri="{FF2B5EF4-FFF2-40B4-BE49-F238E27FC236}">
                    <a16:creationId xmlns:a16="http://schemas.microsoft.com/office/drawing/2014/main" id="{511A8228-78A8-4374-B376-3D10A42E94F0}"/>
                  </a:ext>
                </a:extLst>
              </p:cNvPr>
              <p:cNvSpPr/>
              <p:nvPr/>
            </p:nvSpPr>
            <p:spPr>
              <a:xfrm>
                <a:off x="2447245" y="3083870"/>
                <a:ext cx="2134455" cy="2401116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ko-KR" altLang="en-US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AB6A141-03EB-460D-B4A3-80292D0C8664}"/>
                </a:ext>
              </a:extLst>
            </p:cNvPr>
            <p:cNvGrpSpPr/>
            <p:nvPr/>
          </p:nvGrpSpPr>
          <p:grpSpPr>
            <a:xfrm>
              <a:off x="5563386" y="3639969"/>
              <a:ext cx="1085334" cy="1136429"/>
              <a:chOff x="5563386" y="3639969"/>
              <a:chExt cx="1085334" cy="1136429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1AF6D66-8E27-4CD5-B9C1-69FF48981E76}"/>
                  </a:ext>
                </a:extLst>
              </p:cNvPr>
              <p:cNvSpPr/>
              <p:nvPr/>
            </p:nvSpPr>
            <p:spPr>
              <a:xfrm rot="16200000">
                <a:off x="6349673" y="3687434"/>
                <a:ext cx="51225" cy="19750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7DB992C-8E2C-4802-A7EC-A019419FD876}"/>
                  </a:ext>
                </a:extLst>
              </p:cNvPr>
              <p:cNvSpPr/>
              <p:nvPr/>
            </p:nvSpPr>
            <p:spPr>
              <a:xfrm rot="16200000">
                <a:off x="6452322" y="3626001"/>
                <a:ext cx="73698" cy="31909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ko-KR" altLang="en-US"/>
              </a:p>
            </p:txBody>
          </p:sp>
          <p:sp>
            <p:nvSpPr>
              <p:cNvPr id="21" name="자유형 206">
                <a:extLst>
                  <a:ext uri="{FF2B5EF4-FFF2-40B4-BE49-F238E27FC236}">
                    <a16:creationId xmlns:a16="http://schemas.microsoft.com/office/drawing/2014/main" id="{CE854E77-7CFE-484F-8178-7B376EAB0BEF}"/>
                  </a:ext>
                </a:extLst>
              </p:cNvPr>
              <p:cNvSpPr/>
              <p:nvPr/>
            </p:nvSpPr>
            <p:spPr>
              <a:xfrm flipH="1">
                <a:off x="5563386" y="3639969"/>
                <a:ext cx="1065229" cy="1136429"/>
              </a:xfrm>
              <a:custGeom>
                <a:avLst/>
                <a:gdLst>
                  <a:gd name="connsiteX0" fmla="*/ 3956802 w 5036413"/>
                  <a:gd name="connsiteY0" fmla="*/ 0 h 4655521"/>
                  <a:gd name="connsiteX1" fmla="*/ 3822812 w 5036413"/>
                  <a:gd name="connsiteY1" fmla="*/ 0 h 4655521"/>
                  <a:gd name="connsiteX2" fmla="*/ 3822812 w 5036413"/>
                  <a:gd name="connsiteY2" fmla="*/ 121920 h 4655521"/>
                  <a:gd name="connsiteX3" fmla="*/ 3773566 w 5036413"/>
                  <a:gd name="connsiteY3" fmla="*/ 121920 h 4655521"/>
                  <a:gd name="connsiteX4" fmla="*/ 3773566 w 5036413"/>
                  <a:gd name="connsiteY4" fmla="*/ 326899 h 4655521"/>
                  <a:gd name="connsiteX5" fmla="*/ 3735278 w 5036413"/>
                  <a:gd name="connsiteY5" fmla="*/ 326899 h 4655521"/>
                  <a:gd name="connsiteX6" fmla="*/ 3735278 w 5036413"/>
                  <a:gd name="connsiteY6" fmla="*/ 466031 h 4655521"/>
                  <a:gd name="connsiteX7" fmla="*/ 1301136 w 5036413"/>
                  <a:gd name="connsiteY7" fmla="*/ 466031 h 4655521"/>
                  <a:gd name="connsiteX8" fmla="*/ 1301136 w 5036413"/>
                  <a:gd name="connsiteY8" fmla="*/ 326899 h 4655521"/>
                  <a:gd name="connsiteX9" fmla="*/ 1262848 w 5036413"/>
                  <a:gd name="connsiteY9" fmla="*/ 326899 h 4655521"/>
                  <a:gd name="connsiteX10" fmla="*/ 1262848 w 5036413"/>
                  <a:gd name="connsiteY10" fmla="*/ 121920 h 4655521"/>
                  <a:gd name="connsiteX11" fmla="*/ 1213602 w 5036413"/>
                  <a:gd name="connsiteY11" fmla="*/ 121920 h 4655521"/>
                  <a:gd name="connsiteX12" fmla="*/ 1213602 w 5036413"/>
                  <a:gd name="connsiteY12" fmla="*/ 0 h 4655521"/>
                  <a:gd name="connsiteX13" fmla="*/ 1079612 w 5036413"/>
                  <a:gd name="connsiteY13" fmla="*/ 0 h 4655521"/>
                  <a:gd name="connsiteX14" fmla="*/ 1079612 w 5036413"/>
                  <a:gd name="connsiteY14" fmla="*/ 121920 h 4655521"/>
                  <a:gd name="connsiteX15" fmla="*/ 1030366 w 5036413"/>
                  <a:gd name="connsiteY15" fmla="*/ 121920 h 4655521"/>
                  <a:gd name="connsiteX16" fmla="*/ 1030366 w 5036413"/>
                  <a:gd name="connsiteY16" fmla="*/ 326899 h 4655521"/>
                  <a:gd name="connsiteX17" fmla="*/ 992078 w 5036413"/>
                  <a:gd name="connsiteY17" fmla="*/ 326899 h 4655521"/>
                  <a:gd name="connsiteX18" fmla="*/ 992078 w 5036413"/>
                  <a:gd name="connsiteY18" fmla="*/ 466031 h 4655521"/>
                  <a:gd name="connsiteX19" fmla="*/ 506527 w 5036413"/>
                  <a:gd name="connsiteY19" fmla="*/ 466031 h 4655521"/>
                  <a:gd name="connsiteX20" fmla="*/ 506527 w 5036413"/>
                  <a:gd name="connsiteY20" fmla="*/ 617088 h 4655521"/>
                  <a:gd name="connsiteX21" fmla="*/ 396799 w 5036413"/>
                  <a:gd name="connsiteY21" fmla="*/ 617088 h 4655521"/>
                  <a:gd name="connsiteX22" fmla="*/ 396799 w 5036413"/>
                  <a:gd name="connsiteY22" fmla="*/ 934080 h 4655521"/>
                  <a:gd name="connsiteX23" fmla="*/ 186503 w 5036413"/>
                  <a:gd name="connsiteY23" fmla="*/ 934080 h 4655521"/>
                  <a:gd name="connsiteX24" fmla="*/ 186503 w 5036413"/>
                  <a:gd name="connsiteY24" fmla="*/ 1453859 h 4655521"/>
                  <a:gd name="connsiteX25" fmla="*/ 0 w 5036413"/>
                  <a:gd name="connsiteY25" fmla="*/ 1453859 h 4655521"/>
                  <a:gd name="connsiteX26" fmla="*/ 0 w 5036413"/>
                  <a:gd name="connsiteY26" fmla="*/ 1775791 h 4655521"/>
                  <a:gd name="connsiteX27" fmla="*/ 186503 w 5036413"/>
                  <a:gd name="connsiteY27" fmla="*/ 1775791 h 4655521"/>
                  <a:gd name="connsiteX28" fmla="*/ 186503 w 5036413"/>
                  <a:gd name="connsiteY28" fmla="*/ 4352228 h 4655521"/>
                  <a:gd name="connsiteX29" fmla="*/ 384269 w 5036413"/>
                  <a:gd name="connsiteY29" fmla="*/ 4352228 h 4655521"/>
                  <a:gd name="connsiteX30" fmla="*/ 384269 w 5036413"/>
                  <a:gd name="connsiteY30" fmla="*/ 4655521 h 4655521"/>
                  <a:gd name="connsiteX31" fmla="*/ 4652144 w 5036413"/>
                  <a:gd name="connsiteY31" fmla="*/ 4655521 h 4655521"/>
                  <a:gd name="connsiteX32" fmla="*/ 4652144 w 5036413"/>
                  <a:gd name="connsiteY32" fmla="*/ 4352228 h 4655521"/>
                  <a:gd name="connsiteX33" fmla="*/ 4849911 w 5036413"/>
                  <a:gd name="connsiteY33" fmla="*/ 4352228 h 4655521"/>
                  <a:gd name="connsiteX34" fmla="*/ 4849911 w 5036413"/>
                  <a:gd name="connsiteY34" fmla="*/ 1775791 h 4655521"/>
                  <a:gd name="connsiteX35" fmla="*/ 5036413 w 5036413"/>
                  <a:gd name="connsiteY35" fmla="*/ 1775791 h 4655521"/>
                  <a:gd name="connsiteX36" fmla="*/ 5036413 w 5036413"/>
                  <a:gd name="connsiteY36" fmla="*/ 1453859 h 4655521"/>
                  <a:gd name="connsiteX37" fmla="*/ 4849909 w 5036413"/>
                  <a:gd name="connsiteY37" fmla="*/ 1453859 h 4655521"/>
                  <a:gd name="connsiteX38" fmla="*/ 4849909 w 5036413"/>
                  <a:gd name="connsiteY38" fmla="*/ 934080 h 4655521"/>
                  <a:gd name="connsiteX39" fmla="*/ 4639614 w 5036413"/>
                  <a:gd name="connsiteY39" fmla="*/ 934080 h 4655521"/>
                  <a:gd name="connsiteX40" fmla="*/ 4639614 w 5036413"/>
                  <a:gd name="connsiteY40" fmla="*/ 617088 h 4655521"/>
                  <a:gd name="connsiteX41" fmla="*/ 4529886 w 5036413"/>
                  <a:gd name="connsiteY41" fmla="*/ 617088 h 4655521"/>
                  <a:gd name="connsiteX42" fmla="*/ 4529886 w 5036413"/>
                  <a:gd name="connsiteY42" fmla="*/ 466031 h 4655521"/>
                  <a:gd name="connsiteX43" fmla="*/ 4044336 w 5036413"/>
                  <a:gd name="connsiteY43" fmla="*/ 466031 h 4655521"/>
                  <a:gd name="connsiteX44" fmla="*/ 4044336 w 5036413"/>
                  <a:gd name="connsiteY44" fmla="*/ 326899 h 4655521"/>
                  <a:gd name="connsiteX45" fmla="*/ 4006048 w 5036413"/>
                  <a:gd name="connsiteY45" fmla="*/ 326899 h 4655521"/>
                  <a:gd name="connsiteX46" fmla="*/ 4006048 w 5036413"/>
                  <a:gd name="connsiteY46" fmla="*/ 121920 h 4655521"/>
                  <a:gd name="connsiteX47" fmla="*/ 3956802 w 5036413"/>
                  <a:gd name="connsiteY47" fmla="*/ 121920 h 4655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036413" h="4655521">
                    <a:moveTo>
                      <a:pt x="3956802" y="0"/>
                    </a:moveTo>
                    <a:lnTo>
                      <a:pt x="3822812" y="0"/>
                    </a:lnTo>
                    <a:lnTo>
                      <a:pt x="3822812" y="121920"/>
                    </a:lnTo>
                    <a:lnTo>
                      <a:pt x="3773566" y="121920"/>
                    </a:lnTo>
                    <a:lnTo>
                      <a:pt x="3773566" y="326899"/>
                    </a:lnTo>
                    <a:lnTo>
                      <a:pt x="3735278" y="326899"/>
                    </a:lnTo>
                    <a:lnTo>
                      <a:pt x="3735278" y="466031"/>
                    </a:lnTo>
                    <a:lnTo>
                      <a:pt x="1301136" y="466031"/>
                    </a:lnTo>
                    <a:lnTo>
                      <a:pt x="1301136" y="326899"/>
                    </a:lnTo>
                    <a:lnTo>
                      <a:pt x="1262848" y="326899"/>
                    </a:lnTo>
                    <a:lnTo>
                      <a:pt x="1262848" y="121920"/>
                    </a:lnTo>
                    <a:lnTo>
                      <a:pt x="1213602" y="121920"/>
                    </a:lnTo>
                    <a:lnTo>
                      <a:pt x="1213602" y="0"/>
                    </a:lnTo>
                    <a:lnTo>
                      <a:pt x="1079612" y="0"/>
                    </a:lnTo>
                    <a:lnTo>
                      <a:pt x="1079612" y="121920"/>
                    </a:lnTo>
                    <a:lnTo>
                      <a:pt x="1030366" y="121920"/>
                    </a:lnTo>
                    <a:lnTo>
                      <a:pt x="1030366" y="326899"/>
                    </a:lnTo>
                    <a:lnTo>
                      <a:pt x="992078" y="326899"/>
                    </a:lnTo>
                    <a:lnTo>
                      <a:pt x="992078" y="466031"/>
                    </a:lnTo>
                    <a:lnTo>
                      <a:pt x="506527" y="466031"/>
                    </a:lnTo>
                    <a:lnTo>
                      <a:pt x="506527" y="617088"/>
                    </a:lnTo>
                    <a:lnTo>
                      <a:pt x="396799" y="617088"/>
                    </a:lnTo>
                    <a:lnTo>
                      <a:pt x="396799" y="934080"/>
                    </a:lnTo>
                    <a:lnTo>
                      <a:pt x="186503" y="934080"/>
                    </a:lnTo>
                    <a:lnTo>
                      <a:pt x="186503" y="1453859"/>
                    </a:lnTo>
                    <a:lnTo>
                      <a:pt x="0" y="1453859"/>
                    </a:lnTo>
                    <a:lnTo>
                      <a:pt x="0" y="1775791"/>
                    </a:lnTo>
                    <a:lnTo>
                      <a:pt x="186503" y="1775791"/>
                    </a:lnTo>
                    <a:lnTo>
                      <a:pt x="186503" y="4352228"/>
                    </a:lnTo>
                    <a:lnTo>
                      <a:pt x="384269" y="4352228"/>
                    </a:lnTo>
                    <a:lnTo>
                      <a:pt x="384269" y="4655521"/>
                    </a:lnTo>
                    <a:lnTo>
                      <a:pt x="4652144" y="4655521"/>
                    </a:lnTo>
                    <a:lnTo>
                      <a:pt x="4652144" y="4352228"/>
                    </a:lnTo>
                    <a:lnTo>
                      <a:pt x="4849911" y="4352228"/>
                    </a:lnTo>
                    <a:lnTo>
                      <a:pt x="4849911" y="1775791"/>
                    </a:lnTo>
                    <a:lnTo>
                      <a:pt x="5036413" y="1775791"/>
                    </a:lnTo>
                    <a:lnTo>
                      <a:pt x="5036413" y="1453859"/>
                    </a:lnTo>
                    <a:lnTo>
                      <a:pt x="4849909" y="1453859"/>
                    </a:lnTo>
                    <a:lnTo>
                      <a:pt x="4849909" y="934080"/>
                    </a:lnTo>
                    <a:lnTo>
                      <a:pt x="4639614" y="934080"/>
                    </a:lnTo>
                    <a:lnTo>
                      <a:pt x="4639614" y="617088"/>
                    </a:lnTo>
                    <a:lnTo>
                      <a:pt x="4529886" y="617088"/>
                    </a:lnTo>
                    <a:lnTo>
                      <a:pt x="4529886" y="466031"/>
                    </a:lnTo>
                    <a:lnTo>
                      <a:pt x="4044336" y="466031"/>
                    </a:lnTo>
                    <a:lnTo>
                      <a:pt x="4044336" y="326899"/>
                    </a:lnTo>
                    <a:lnTo>
                      <a:pt x="4006048" y="326899"/>
                    </a:lnTo>
                    <a:lnTo>
                      <a:pt x="4006048" y="121920"/>
                    </a:lnTo>
                    <a:lnTo>
                      <a:pt x="3956802" y="121920"/>
                    </a:lnTo>
                    <a:close/>
                  </a:path>
                </a:pathLst>
              </a:custGeom>
              <a:solidFill>
                <a:srgbClr val="5BB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ko-KR" altLang="en-US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1C31537-311E-446C-B0F0-479C55B9B43D}"/>
                  </a:ext>
                </a:extLst>
              </p:cNvPr>
              <p:cNvSpPr/>
              <p:nvPr/>
            </p:nvSpPr>
            <p:spPr>
              <a:xfrm>
                <a:off x="5818385" y="4212159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941AC22-3A18-4E55-8520-3F2E2097F1F5}"/>
                  </a:ext>
                </a:extLst>
              </p:cNvPr>
              <p:cNvSpPr/>
              <p:nvPr/>
            </p:nvSpPr>
            <p:spPr>
              <a:xfrm>
                <a:off x="6063941" y="4212159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265B9AD-7D6A-4EF9-813D-7179F4E93966}"/>
                  </a:ext>
                </a:extLst>
              </p:cNvPr>
              <p:cNvSpPr/>
              <p:nvPr/>
            </p:nvSpPr>
            <p:spPr>
              <a:xfrm>
                <a:off x="6300232" y="4212159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842C523-350B-4F6B-9108-8A731C36EFAE}"/>
                  </a:ext>
                </a:extLst>
              </p:cNvPr>
              <p:cNvSpPr/>
              <p:nvPr/>
            </p:nvSpPr>
            <p:spPr>
              <a:xfrm>
                <a:off x="5818385" y="4383270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2A00FD75-EAC1-4BA8-8D48-84BB8C50B8B3}"/>
                  </a:ext>
                </a:extLst>
              </p:cNvPr>
              <p:cNvSpPr/>
              <p:nvPr/>
            </p:nvSpPr>
            <p:spPr>
              <a:xfrm>
                <a:off x="6063941" y="4383270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B9D6510-9D57-4B8F-8C75-911B173E39B2}"/>
                  </a:ext>
                </a:extLst>
              </p:cNvPr>
              <p:cNvSpPr/>
              <p:nvPr/>
            </p:nvSpPr>
            <p:spPr>
              <a:xfrm>
                <a:off x="6300232" y="4383270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BC1A749-B2A3-4E57-B598-5CD8BE6A7928}"/>
                  </a:ext>
                </a:extLst>
              </p:cNvPr>
              <p:cNvSpPr/>
              <p:nvPr/>
            </p:nvSpPr>
            <p:spPr>
              <a:xfrm>
                <a:off x="5818385" y="4550251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BB33472-2907-47E6-8771-09893A9E8B69}"/>
                  </a:ext>
                </a:extLst>
              </p:cNvPr>
              <p:cNvSpPr/>
              <p:nvPr/>
            </p:nvSpPr>
            <p:spPr>
              <a:xfrm>
                <a:off x="6063941" y="4550251"/>
                <a:ext cx="79504" cy="9357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76D37088-EF15-444E-BE33-614D5B1B1FA4}"/>
                  </a:ext>
                </a:extLst>
              </p:cNvPr>
              <p:cNvSpPr/>
              <p:nvPr/>
            </p:nvSpPr>
            <p:spPr>
              <a:xfrm>
                <a:off x="5563386" y="3985268"/>
                <a:ext cx="1065229" cy="9329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FAE88C1D-987F-3275-D503-B8C727CD3001}"/>
              </a:ext>
            </a:extLst>
          </p:cNvPr>
          <p:cNvGrpSpPr/>
          <p:nvPr/>
        </p:nvGrpSpPr>
        <p:grpSpPr>
          <a:xfrm>
            <a:off x="4887354" y="2927375"/>
            <a:ext cx="2058565" cy="2416559"/>
            <a:chOff x="7658124" y="3051355"/>
            <a:chExt cx="2058565" cy="2416559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C2D55383-EC0D-2BAA-0B2E-5913544D0CCC}"/>
                </a:ext>
              </a:extLst>
            </p:cNvPr>
            <p:cNvGrpSpPr/>
            <p:nvPr/>
          </p:nvGrpSpPr>
          <p:grpSpPr>
            <a:xfrm>
              <a:off x="7658124" y="3051355"/>
              <a:ext cx="2058565" cy="2416559"/>
              <a:chOff x="2363583" y="2981905"/>
              <a:chExt cx="2301779" cy="2589345"/>
            </a:xfrm>
          </p:grpSpPr>
          <p:sp>
            <p:nvSpPr>
              <p:cNvPr id="251" name="자유형 92">
                <a:extLst>
                  <a:ext uri="{FF2B5EF4-FFF2-40B4-BE49-F238E27FC236}">
                    <a16:creationId xmlns:a16="http://schemas.microsoft.com/office/drawing/2014/main" id="{2B7B7B18-B68F-F9A0-B26B-501422122B6A}"/>
                  </a:ext>
                </a:extLst>
              </p:cNvPr>
              <p:cNvSpPr/>
              <p:nvPr/>
            </p:nvSpPr>
            <p:spPr>
              <a:xfrm>
                <a:off x="2363583" y="2981905"/>
                <a:ext cx="2301779" cy="2589345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rgbClr val="C9C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2" name="자유형 93">
                <a:extLst>
                  <a:ext uri="{FF2B5EF4-FFF2-40B4-BE49-F238E27FC236}">
                    <a16:creationId xmlns:a16="http://schemas.microsoft.com/office/drawing/2014/main" id="{64FF5304-B978-996B-385C-BA379718951D}"/>
                  </a:ext>
                </a:extLst>
              </p:cNvPr>
              <p:cNvSpPr/>
              <p:nvPr/>
            </p:nvSpPr>
            <p:spPr>
              <a:xfrm>
                <a:off x="2447245" y="3083870"/>
                <a:ext cx="2134455" cy="2401116"/>
              </a:xfrm>
              <a:custGeom>
                <a:avLst/>
                <a:gdLst>
                  <a:gd name="connsiteX0" fmla="*/ 247432 w 2301779"/>
                  <a:gd name="connsiteY0" fmla="*/ 0 h 2589345"/>
                  <a:gd name="connsiteX1" fmla="*/ 2037350 w 2301779"/>
                  <a:gd name="connsiteY1" fmla="*/ 0 h 2589345"/>
                  <a:gd name="connsiteX2" fmla="*/ 2037350 w 2301779"/>
                  <a:gd name="connsiteY2" fmla="*/ 119442 h 2589345"/>
                  <a:gd name="connsiteX3" fmla="*/ 2166878 w 2301779"/>
                  <a:gd name="connsiteY3" fmla="*/ 119442 h 2589345"/>
                  <a:gd name="connsiteX4" fmla="*/ 2166878 w 2301779"/>
                  <a:gd name="connsiteY4" fmla="*/ 247197 h 2589345"/>
                  <a:gd name="connsiteX5" fmla="*/ 2301779 w 2301779"/>
                  <a:gd name="connsiteY5" fmla="*/ 247197 h 2589345"/>
                  <a:gd name="connsiteX6" fmla="*/ 2301779 w 2301779"/>
                  <a:gd name="connsiteY6" fmla="*/ 2343125 h 2589345"/>
                  <a:gd name="connsiteX7" fmla="*/ 2166878 w 2301779"/>
                  <a:gd name="connsiteY7" fmla="*/ 2343125 h 2589345"/>
                  <a:gd name="connsiteX8" fmla="*/ 2166878 w 2301779"/>
                  <a:gd name="connsiteY8" fmla="*/ 2470881 h 2589345"/>
                  <a:gd name="connsiteX9" fmla="*/ 2037350 w 2301779"/>
                  <a:gd name="connsiteY9" fmla="*/ 2470881 h 2589345"/>
                  <a:gd name="connsiteX10" fmla="*/ 2037350 w 2301779"/>
                  <a:gd name="connsiteY10" fmla="*/ 2589345 h 2589345"/>
                  <a:gd name="connsiteX11" fmla="*/ 247432 w 2301779"/>
                  <a:gd name="connsiteY11" fmla="*/ 2589345 h 2589345"/>
                  <a:gd name="connsiteX12" fmla="*/ 247432 w 2301779"/>
                  <a:gd name="connsiteY12" fmla="*/ 2470881 h 2589345"/>
                  <a:gd name="connsiteX13" fmla="*/ 130737 w 2301779"/>
                  <a:gd name="connsiteY13" fmla="*/ 2470881 h 2589345"/>
                  <a:gd name="connsiteX14" fmla="*/ 130737 w 2301779"/>
                  <a:gd name="connsiteY14" fmla="*/ 2343125 h 2589345"/>
                  <a:gd name="connsiteX15" fmla="*/ 0 w 2301779"/>
                  <a:gd name="connsiteY15" fmla="*/ 2343125 h 2589345"/>
                  <a:gd name="connsiteX16" fmla="*/ 0 w 2301779"/>
                  <a:gd name="connsiteY16" fmla="*/ 247197 h 2589345"/>
                  <a:gd name="connsiteX17" fmla="*/ 130737 w 2301779"/>
                  <a:gd name="connsiteY17" fmla="*/ 247197 h 2589345"/>
                  <a:gd name="connsiteX18" fmla="*/ 130737 w 2301779"/>
                  <a:gd name="connsiteY18" fmla="*/ 119442 h 2589345"/>
                  <a:gd name="connsiteX19" fmla="*/ 247432 w 2301779"/>
                  <a:gd name="connsiteY19" fmla="*/ 119442 h 2589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01779" h="2589345">
                    <a:moveTo>
                      <a:pt x="247432" y="0"/>
                    </a:moveTo>
                    <a:lnTo>
                      <a:pt x="2037350" y="0"/>
                    </a:lnTo>
                    <a:lnTo>
                      <a:pt x="2037350" y="119442"/>
                    </a:lnTo>
                    <a:lnTo>
                      <a:pt x="2166878" y="119442"/>
                    </a:lnTo>
                    <a:lnTo>
                      <a:pt x="2166878" y="247197"/>
                    </a:lnTo>
                    <a:lnTo>
                      <a:pt x="2301779" y="247197"/>
                    </a:lnTo>
                    <a:lnTo>
                      <a:pt x="2301779" y="2343125"/>
                    </a:lnTo>
                    <a:lnTo>
                      <a:pt x="2166878" y="2343125"/>
                    </a:lnTo>
                    <a:lnTo>
                      <a:pt x="2166878" y="2470881"/>
                    </a:lnTo>
                    <a:lnTo>
                      <a:pt x="2037350" y="2470881"/>
                    </a:lnTo>
                    <a:lnTo>
                      <a:pt x="2037350" y="2589345"/>
                    </a:lnTo>
                    <a:lnTo>
                      <a:pt x="247432" y="2589345"/>
                    </a:lnTo>
                    <a:lnTo>
                      <a:pt x="247432" y="2470881"/>
                    </a:lnTo>
                    <a:lnTo>
                      <a:pt x="130737" y="2470881"/>
                    </a:lnTo>
                    <a:lnTo>
                      <a:pt x="130737" y="2343125"/>
                    </a:lnTo>
                    <a:lnTo>
                      <a:pt x="0" y="2343125"/>
                    </a:lnTo>
                    <a:lnTo>
                      <a:pt x="0" y="247197"/>
                    </a:lnTo>
                    <a:lnTo>
                      <a:pt x="130737" y="247197"/>
                    </a:lnTo>
                    <a:lnTo>
                      <a:pt x="130737" y="119442"/>
                    </a:lnTo>
                    <a:lnTo>
                      <a:pt x="247432" y="11944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228" name="자유형 343">
              <a:extLst>
                <a:ext uri="{FF2B5EF4-FFF2-40B4-BE49-F238E27FC236}">
                  <a16:creationId xmlns:a16="http://schemas.microsoft.com/office/drawing/2014/main" id="{F0DD0B68-065D-CD98-1EA1-88E74336C4E1}"/>
                </a:ext>
              </a:extLst>
            </p:cNvPr>
            <p:cNvSpPr/>
            <p:nvPr/>
          </p:nvSpPr>
          <p:spPr>
            <a:xfrm rot="16200000">
              <a:off x="7943568" y="3649992"/>
              <a:ext cx="1487677" cy="1163935"/>
            </a:xfrm>
            <a:custGeom>
              <a:avLst/>
              <a:gdLst>
                <a:gd name="connsiteX0" fmla="*/ 1407799 w 1407799"/>
                <a:gd name="connsiteY0" fmla="*/ 287243 h 1207991"/>
                <a:gd name="connsiteX1" fmla="*/ 1407799 w 1407799"/>
                <a:gd name="connsiteY1" fmla="*/ 920750 h 1207991"/>
                <a:gd name="connsiteX2" fmla="*/ 1273910 w 1407799"/>
                <a:gd name="connsiteY2" fmla="*/ 920750 h 1207991"/>
                <a:gd name="connsiteX3" fmla="*/ 1273910 w 1407799"/>
                <a:gd name="connsiteY3" fmla="*/ 1131668 h 1207991"/>
                <a:gd name="connsiteX4" fmla="*/ 1191142 w 1407799"/>
                <a:gd name="connsiteY4" fmla="*/ 1131668 h 1207991"/>
                <a:gd name="connsiteX5" fmla="*/ 1191142 w 1407799"/>
                <a:gd name="connsiteY5" fmla="*/ 1207991 h 1207991"/>
                <a:gd name="connsiteX6" fmla="*/ 986892 w 1407799"/>
                <a:gd name="connsiteY6" fmla="*/ 1207991 h 1207991"/>
                <a:gd name="connsiteX7" fmla="*/ 986892 w 1407799"/>
                <a:gd name="connsiteY7" fmla="*/ 1129475 h 1207991"/>
                <a:gd name="connsiteX8" fmla="*/ 910284 w 1407799"/>
                <a:gd name="connsiteY8" fmla="*/ 1129475 h 1207991"/>
                <a:gd name="connsiteX9" fmla="*/ 910284 w 1407799"/>
                <a:gd name="connsiteY9" fmla="*/ 1042075 h 1207991"/>
                <a:gd name="connsiteX10" fmla="*/ 808159 w 1407799"/>
                <a:gd name="connsiteY10" fmla="*/ 1042075 h 1207991"/>
                <a:gd name="connsiteX11" fmla="*/ 808159 w 1407799"/>
                <a:gd name="connsiteY11" fmla="*/ 889265 h 1207991"/>
                <a:gd name="connsiteX12" fmla="*/ 720896 w 1407799"/>
                <a:gd name="connsiteY12" fmla="*/ 889265 h 1207991"/>
                <a:gd name="connsiteX13" fmla="*/ 720896 w 1407799"/>
                <a:gd name="connsiteY13" fmla="*/ 830218 h 1207991"/>
                <a:gd name="connsiteX14" fmla="*/ 651378 w 1407799"/>
                <a:gd name="connsiteY14" fmla="*/ 830218 h 1207991"/>
                <a:gd name="connsiteX15" fmla="*/ 651378 w 1407799"/>
                <a:gd name="connsiteY15" fmla="*/ 764630 h 1207991"/>
                <a:gd name="connsiteX16" fmla="*/ 608330 w 1407799"/>
                <a:gd name="connsiteY16" fmla="*/ 764630 h 1207991"/>
                <a:gd name="connsiteX17" fmla="*/ 608330 w 1407799"/>
                <a:gd name="connsiteY17" fmla="*/ 696143 h 1207991"/>
                <a:gd name="connsiteX18" fmla="*/ 572404 w 1407799"/>
                <a:gd name="connsiteY18" fmla="*/ 696143 h 1207991"/>
                <a:gd name="connsiteX19" fmla="*/ 572404 w 1407799"/>
                <a:gd name="connsiteY19" fmla="*/ 635491 h 1207991"/>
                <a:gd name="connsiteX20" fmla="*/ 358009 w 1407799"/>
                <a:gd name="connsiteY20" fmla="*/ 635491 h 1207991"/>
                <a:gd name="connsiteX21" fmla="*/ 358009 w 1407799"/>
                <a:gd name="connsiteY21" fmla="*/ 696141 h 1207991"/>
                <a:gd name="connsiteX22" fmla="*/ 288247 w 1407799"/>
                <a:gd name="connsiteY22" fmla="*/ 696141 h 1207991"/>
                <a:gd name="connsiteX23" fmla="*/ 288247 w 1407799"/>
                <a:gd name="connsiteY23" fmla="*/ 740195 h 1207991"/>
                <a:gd name="connsiteX24" fmla="*/ 222959 w 1407799"/>
                <a:gd name="connsiteY24" fmla="*/ 740195 h 1207991"/>
                <a:gd name="connsiteX25" fmla="*/ 222959 w 1407799"/>
                <a:gd name="connsiteY25" fmla="*/ 798613 h 1207991"/>
                <a:gd name="connsiteX26" fmla="*/ 166982 w 1407799"/>
                <a:gd name="connsiteY26" fmla="*/ 798613 h 1207991"/>
                <a:gd name="connsiteX27" fmla="*/ 166982 w 1407799"/>
                <a:gd name="connsiteY27" fmla="*/ 906929 h 1207991"/>
                <a:gd name="connsiteX28" fmla="*/ 0 w 1407799"/>
                <a:gd name="connsiteY28" fmla="*/ 906929 h 1207991"/>
                <a:gd name="connsiteX29" fmla="*/ 0 w 1407799"/>
                <a:gd name="connsiteY29" fmla="*/ 301063 h 1207991"/>
                <a:gd name="connsiteX30" fmla="*/ 166982 w 1407799"/>
                <a:gd name="connsiteY30" fmla="*/ 301063 h 1207991"/>
                <a:gd name="connsiteX31" fmla="*/ 166982 w 1407799"/>
                <a:gd name="connsiteY31" fmla="*/ 409378 h 1207991"/>
                <a:gd name="connsiteX32" fmla="*/ 222959 w 1407799"/>
                <a:gd name="connsiteY32" fmla="*/ 409378 h 1207991"/>
                <a:gd name="connsiteX33" fmla="*/ 222959 w 1407799"/>
                <a:gd name="connsiteY33" fmla="*/ 467796 h 1207991"/>
                <a:gd name="connsiteX34" fmla="*/ 288247 w 1407799"/>
                <a:gd name="connsiteY34" fmla="*/ 467796 h 1207991"/>
                <a:gd name="connsiteX35" fmla="*/ 288247 w 1407799"/>
                <a:gd name="connsiteY35" fmla="*/ 511851 h 1207991"/>
                <a:gd name="connsiteX36" fmla="*/ 358009 w 1407799"/>
                <a:gd name="connsiteY36" fmla="*/ 511851 h 1207991"/>
                <a:gd name="connsiteX37" fmla="*/ 358009 w 1407799"/>
                <a:gd name="connsiteY37" fmla="*/ 572500 h 1207991"/>
                <a:gd name="connsiteX38" fmla="*/ 572404 w 1407799"/>
                <a:gd name="connsiteY38" fmla="*/ 572500 h 1207991"/>
                <a:gd name="connsiteX39" fmla="*/ 572404 w 1407799"/>
                <a:gd name="connsiteY39" fmla="*/ 511849 h 1207991"/>
                <a:gd name="connsiteX40" fmla="*/ 608330 w 1407799"/>
                <a:gd name="connsiteY40" fmla="*/ 511849 h 1207991"/>
                <a:gd name="connsiteX41" fmla="*/ 608330 w 1407799"/>
                <a:gd name="connsiteY41" fmla="*/ 443361 h 1207991"/>
                <a:gd name="connsiteX42" fmla="*/ 651378 w 1407799"/>
                <a:gd name="connsiteY42" fmla="*/ 443361 h 1207991"/>
                <a:gd name="connsiteX43" fmla="*/ 651378 w 1407799"/>
                <a:gd name="connsiteY43" fmla="*/ 377773 h 1207991"/>
                <a:gd name="connsiteX44" fmla="*/ 720896 w 1407799"/>
                <a:gd name="connsiteY44" fmla="*/ 377773 h 1207991"/>
                <a:gd name="connsiteX45" fmla="*/ 720896 w 1407799"/>
                <a:gd name="connsiteY45" fmla="*/ 318727 h 1207991"/>
                <a:gd name="connsiteX46" fmla="*/ 808159 w 1407799"/>
                <a:gd name="connsiteY46" fmla="*/ 318727 h 1207991"/>
                <a:gd name="connsiteX47" fmla="*/ 808159 w 1407799"/>
                <a:gd name="connsiteY47" fmla="*/ 165916 h 1207991"/>
                <a:gd name="connsiteX48" fmla="*/ 910284 w 1407799"/>
                <a:gd name="connsiteY48" fmla="*/ 165916 h 1207991"/>
                <a:gd name="connsiteX49" fmla="*/ 910284 w 1407799"/>
                <a:gd name="connsiteY49" fmla="*/ 78516 h 1207991"/>
                <a:gd name="connsiteX50" fmla="*/ 986892 w 1407799"/>
                <a:gd name="connsiteY50" fmla="*/ 78516 h 1207991"/>
                <a:gd name="connsiteX51" fmla="*/ 986892 w 1407799"/>
                <a:gd name="connsiteY51" fmla="*/ 0 h 1207991"/>
                <a:gd name="connsiteX52" fmla="*/ 1191142 w 1407799"/>
                <a:gd name="connsiteY52" fmla="*/ 0 h 1207991"/>
                <a:gd name="connsiteX53" fmla="*/ 1191142 w 1407799"/>
                <a:gd name="connsiteY53" fmla="*/ 76323 h 1207991"/>
                <a:gd name="connsiteX54" fmla="*/ 1273910 w 1407799"/>
                <a:gd name="connsiteY54" fmla="*/ 76323 h 1207991"/>
                <a:gd name="connsiteX55" fmla="*/ 1273910 w 1407799"/>
                <a:gd name="connsiteY55" fmla="*/ 287243 h 120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407799" h="1207991">
                  <a:moveTo>
                    <a:pt x="1407799" y="287243"/>
                  </a:moveTo>
                  <a:lnTo>
                    <a:pt x="1407799" y="920750"/>
                  </a:lnTo>
                  <a:lnTo>
                    <a:pt x="1273910" y="920750"/>
                  </a:lnTo>
                  <a:lnTo>
                    <a:pt x="1273910" y="1131668"/>
                  </a:lnTo>
                  <a:lnTo>
                    <a:pt x="1191142" y="1131668"/>
                  </a:lnTo>
                  <a:lnTo>
                    <a:pt x="1191142" y="1207991"/>
                  </a:lnTo>
                  <a:lnTo>
                    <a:pt x="986892" y="1207991"/>
                  </a:lnTo>
                  <a:lnTo>
                    <a:pt x="986892" y="1129475"/>
                  </a:lnTo>
                  <a:lnTo>
                    <a:pt x="910284" y="1129475"/>
                  </a:lnTo>
                  <a:lnTo>
                    <a:pt x="910284" y="1042075"/>
                  </a:lnTo>
                  <a:lnTo>
                    <a:pt x="808159" y="1042075"/>
                  </a:lnTo>
                  <a:lnTo>
                    <a:pt x="808159" y="889265"/>
                  </a:lnTo>
                  <a:lnTo>
                    <a:pt x="720896" y="889265"/>
                  </a:lnTo>
                  <a:lnTo>
                    <a:pt x="720896" y="830218"/>
                  </a:lnTo>
                  <a:lnTo>
                    <a:pt x="651378" y="830218"/>
                  </a:lnTo>
                  <a:lnTo>
                    <a:pt x="651378" y="764630"/>
                  </a:lnTo>
                  <a:lnTo>
                    <a:pt x="608330" y="764630"/>
                  </a:lnTo>
                  <a:lnTo>
                    <a:pt x="608330" y="696143"/>
                  </a:lnTo>
                  <a:lnTo>
                    <a:pt x="572404" y="696143"/>
                  </a:lnTo>
                  <a:lnTo>
                    <a:pt x="572404" y="635491"/>
                  </a:lnTo>
                  <a:lnTo>
                    <a:pt x="358009" y="635491"/>
                  </a:lnTo>
                  <a:lnTo>
                    <a:pt x="358009" y="696141"/>
                  </a:lnTo>
                  <a:lnTo>
                    <a:pt x="288247" y="696141"/>
                  </a:lnTo>
                  <a:lnTo>
                    <a:pt x="288247" y="740195"/>
                  </a:lnTo>
                  <a:lnTo>
                    <a:pt x="222959" y="740195"/>
                  </a:lnTo>
                  <a:lnTo>
                    <a:pt x="222959" y="798613"/>
                  </a:lnTo>
                  <a:lnTo>
                    <a:pt x="166982" y="798613"/>
                  </a:lnTo>
                  <a:lnTo>
                    <a:pt x="166982" y="906929"/>
                  </a:lnTo>
                  <a:lnTo>
                    <a:pt x="0" y="906929"/>
                  </a:lnTo>
                  <a:lnTo>
                    <a:pt x="0" y="301063"/>
                  </a:lnTo>
                  <a:lnTo>
                    <a:pt x="166982" y="301063"/>
                  </a:lnTo>
                  <a:lnTo>
                    <a:pt x="166982" y="409378"/>
                  </a:lnTo>
                  <a:lnTo>
                    <a:pt x="222959" y="409378"/>
                  </a:lnTo>
                  <a:lnTo>
                    <a:pt x="222959" y="467796"/>
                  </a:lnTo>
                  <a:lnTo>
                    <a:pt x="288247" y="467796"/>
                  </a:lnTo>
                  <a:lnTo>
                    <a:pt x="288247" y="511851"/>
                  </a:lnTo>
                  <a:lnTo>
                    <a:pt x="358009" y="511851"/>
                  </a:lnTo>
                  <a:lnTo>
                    <a:pt x="358009" y="572500"/>
                  </a:lnTo>
                  <a:lnTo>
                    <a:pt x="572404" y="572500"/>
                  </a:lnTo>
                  <a:lnTo>
                    <a:pt x="572404" y="511849"/>
                  </a:lnTo>
                  <a:lnTo>
                    <a:pt x="608330" y="511849"/>
                  </a:lnTo>
                  <a:lnTo>
                    <a:pt x="608330" y="443361"/>
                  </a:lnTo>
                  <a:lnTo>
                    <a:pt x="651378" y="443361"/>
                  </a:lnTo>
                  <a:lnTo>
                    <a:pt x="651378" y="377773"/>
                  </a:lnTo>
                  <a:lnTo>
                    <a:pt x="720896" y="377773"/>
                  </a:lnTo>
                  <a:lnTo>
                    <a:pt x="720896" y="318727"/>
                  </a:lnTo>
                  <a:lnTo>
                    <a:pt x="808159" y="318727"/>
                  </a:lnTo>
                  <a:lnTo>
                    <a:pt x="808159" y="165916"/>
                  </a:lnTo>
                  <a:lnTo>
                    <a:pt x="910284" y="165916"/>
                  </a:lnTo>
                  <a:lnTo>
                    <a:pt x="910284" y="78516"/>
                  </a:lnTo>
                  <a:lnTo>
                    <a:pt x="986892" y="78516"/>
                  </a:lnTo>
                  <a:lnTo>
                    <a:pt x="986892" y="0"/>
                  </a:lnTo>
                  <a:lnTo>
                    <a:pt x="1191142" y="0"/>
                  </a:lnTo>
                  <a:lnTo>
                    <a:pt x="1191142" y="76323"/>
                  </a:lnTo>
                  <a:lnTo>
                    <a:pt x="1273910" y="76323"/>
                  </a:lnTo>
                  <a:lnTo>
                    <a:pt x="1273910" y="28724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6B680382-B187-9CB2-FC98-2CFF767A2BE3}"/>
              </a:ext>
            </a:extLst>
          </p:cNvPr>
          <p:cNvGrpSpPr/>
          <p:nvPr/>
        </p:nvGrpSpPr>
        <p:grpSpPr>
          <a:xfrm>
            <a:off x="4535979" y="2422800"/>
            <a:ext cx="2806395" cy="400110"/>
            <a:chOff x="5185195" y="2515416"/>
            <a:chExt cx="2505815" cy="400110"/>
          </a:xfrm>
        </p:grpSpPr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441C0EA-8EEB-3591-C5D3-A8DA8639AA99}"/>
                </a:ext>
              </a:extLst>
            </p:cNvPr>
            <p:cNvSpPr txBox="1"/>
            <p:nvPr/>
          </p:nvSpPr>
          <p:spPr>
            <a:xfrm>
              <a:off x="5185195" y="2515416"/>
              <a:ext cx="2505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dirty="0">
                  <a:solidFill>
                    <a:srgbClr val="BFBFBF"/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예상 게임 진행 흐름</a:t>
              </a:r>
            </a:p>
          </p:txBody>
        </p:sp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24AA8E4C-F852-1D44-917C-702FA9C91601}"/>
                </a:ext>
              </a:extLst>
            </p:cNvPr>
            <p:cNvGrpSpPr/>
            <p:nvPr/>
          </p:nvGrpSpPr>
          <p:grpSpPr>
            <a:xfrm>
              <a:off x="5266964" y="2633095"/>
              <a:ext cx="80479" cy="121777"/>
              <a:chOff x="2564454" y="2183234"/>
              <a:chExt cx="80479" cy="12177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456E28CA-C807-646A-65D8-6C7E895AF4A3}"/>
                  </a:ext>
                </a:extLst>
              </p:cNvPr>
              <p:cNvSpPr/>
              <p:nvPr/>
            </p:nvSpPr>
            <p:spPr>
              <a:xfrm rot="10800000" flipH="1" flipV="1">
                <a:off x="2604694" y="2222530"/>
                <a:ext cx="40239" cy="4307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002BA0A4-A006-32CC-C37C-9F1FDBBBA066}"/>
                  </a:ext>
                </a:extLst>
              </p:cNvPr>
              <p:cNvSpPr/>
              <p:nvPr/>
            </p:nvSpPr>
            <p:spPr>
              <a:xfrm rot="10800000" flipH="1" flipV="1">
                <a:off x="2564454" y="2183234"/>
                <a:ext cx="40239" cy="4307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CB39240-CA79-56A1-5BD1-5AE53639DA16}"/>
                  </a:ext>
                </a:extLst>
              </p:cNvPr>
              <p:cNvSpPr/>
              <p:nvPr/>
            </p:nvSpPr>
            <p:spPr>
              <a:xfrm rot="10800000" flipH="1" flipV="1">
                <a:off x="2564454" y="2261932"/>
                <a:ext cx="40239" cy="4307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112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</TotalTime>
  <Words>423</Words>
  <Application>Microsoft Office PowerPoint</Application>
  <PresentationFormat>와이드스크린</PresentationFormat>
  <Paragraphs>108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Noto Sans CJK KR DemiLight</vt:lpstr>
      <vt:lpstr>Pixel</vt:lpstr>
      <vt:lpstr>둥근모꼴</vt:lpstr>
      <vt:lpstr>맑은 고딕</vt:lpstr>
      <vt:lpstr>Arial</vt:lpstr>
      <vt:lpstr>Open Sans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Eung Seon</dc:creator>
  <cp:lastModifiedBy>김윤수(2020184042)</cp:lastModifiedBy>
  <cp:revision>126</cp:revision>
  <cp:lastPrinted>2018-08-04T06:46:12Z</cp:lastPrinted>
  <dcterms:created xsi:type="dcterms:W3CDTF">2018-07-30T10:07:16Z</dcterms:created>
  <dcterms:modified xsi:type="dcterms:W3CDTF">2023-10-14T19:49:23Z</dcterms:modified>
</cp:coreProperties>
</file>